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activeX/activeX1.xml" ContentType="application/vnd.ms-office.activeX+xml"/>
  <Override PartName="/ppt/activeX/activeX1.bin" ContentType="application/vnd.ms-office.activeX"/>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72" r:id="rId2"/>
    <p:sldMasterId id="2147483684" r:id="rId3"/>
    <p:sldMasterId id="2147483696" r:id="rId4"/>
  </p:sldMasterIdLst>
  <p:notesMasterIdLst>
    <p:notesMasterId r:id="rId34"/>
  </p:notesMasterIdLst>
  <p:handoutMasterIdLst>
    <p:handoutMasterId r:id="rId35"/>
  </p:handoutMasterIdLst>
  <p:sldIdLst>
    <p:sldId id="283" r:id="rId5"/>
    <p:sldId id="284" r:id="rId6"/>
    <p:sldId id="285" r:id="rId7"/>
    <p:sldId id="292" r:id="rId8"/>
    <p:sldId id="286" r:id="rId9"/>
    <p:sldId id="293" r:id="rId10"/>
    <p:sldId id="287" r:id="rId11"/>
    <p:sldId id="298" r:id="rId12"/>
    <p:sldId id="288" r:id="rId13"/>
    <p:sldId id="289" r:id="rId14"/>
    <p:sldId id="294" r:id="rId15"/>
    <p:sldId id="299" r:id="rId16"/>
    <p:sldId id="290" r:id="rId17"/>
    <p:sldId id="295" r:id="rId18"/>
    <p:sldId id="312" r:id="rId19"/>
    <p:sldId id="301" r:id="rId20"/>
    <p:sldId id="302" r:id="rId21"/>
    <p:sldId id="303" r:id="rId22"/>
    <p:sldId id="291" r:id="rId23"/>
    <p:sldId id="304" r:id="rId24"/>
    <p:sldId id="305" r:id="rId25"/>
    <p:sldId id="306" r:id="rId26"/>
    <p:sldId id="307" r:id="rId27"/>
    <p:sldId id="308" r:id="rId28"/>
    <p:sldId id="309" r:id="rId29"/>
    <p:sldId id="310" r:id="rId30"/>
    <p:sldId id="313" r:id="rId31"/>
    <p:sldId id="314" r:id="rId32"/>
    <p:sldId id="311" r:id="rId33"/>
  </p:sldIdLst>
  <p:sldSz cx="12192000" cy="6858000"/>
  <p:notesSz cx="6858000" cy="9144000"/>
  <p:defaultTextStyle>
    <a:defPPr>
      <a:defRPr lang="zh-CN"/>
    </a:defPPr>
    <a:lvl1pPr algn="l" rtl="0" fontAlgn="base">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34" autoAdjust="0"/>
  </p:normalViewPr>
  <p:slideViewPr>
    <p:cSldViewPr>
      <p:cViewPr varScale="1">
        <p:scale>
          <a:sx n="63" d="100"/>
          <a:sy n="63" d="100"/>
        </p:scale>
        <p:origin x="-126"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53.wmf"/><Relationship Id="rId4"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7.wmf"/><Relationship Id="rId4"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3.wmf"/><Relationship Id="rId7" Type="http://schemas.openxmlformats.org/officeDocument/2006/relationships/image" Target="../media/image63.wmf"/><Relationship Id="rId2" Type="http://schemas.openxmlformats.org/officeDocument/2006/relationships/image" Target="../media/image51.wmf"/><Relationship Id="rId1" Type="http://schemas.openxmlformats.org/officeDocument/2006/relationships/image" Target="../media/image60.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57.wmf"/><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image" Target="../media/image79.wmf"/><Relationship Id="rId3" Type="http://schemas.openxmlformats.org/officeDocument/2006/relationships/image" Target="../media/image71.wmf"/><Relationship Id="rId7" Type="http://schemas.openxmlformats.org/officeDocument/2006/relationships/image" Target="../media/image73.wmf"/><Relationship Id="rId12" Type="http://schemas.openxmlformats.org/officeDocument/2006/relationships/image" Target="../media/image78.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44.wmf"/><Relationship Id="rId11" Type="http://schemas.openxmlformats.org/officeDocument/2006/relationships/image" Target="../media/image77.wmf"/><Relationship Id="rId5" Type="http://schemas.openxmlformats.org/officeDocument/2006/relationships/image" Target="../media/image42.wmf"/><Relationship Id="rId10" Type="http://schemas.openxmlformats.org/officeDocument/2006/relationships/image" Target="../media/image76.wmf"/><Relationship Id="rId4" Type="http://schemas.openxmlformats.org/officeDocument/2006/relationships/image" Target="../media/image72.wmf"/><Relationship Id="rId9"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image" Target="../media/image69.wmf"/><Relationship Id="rId3" Type="http://schemas.openxmlformats.org/officeDocument/2006/relationships/image" Target="../media/image72.wmf"/><Relationship Id="rId7" Type="http://schemas.openxmlformats.org/officeDocument/2006/relationships/image" Target="../media/image74.wmf"/><Relationship Id="rId12" Type="http://schemas.openxmlformats.org/officeDocument/2006/relationships/image" Target="../media/image79.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3.wmf"/><Relationship Id="rId11" Type="http://schemas.openxmlformats.org/officeDocument/2006/relationships/image" Target="../media/image78.wmf"/><Relationship Id="rId5" Type="http://schemas.openxmlformats.org/officeDocument/2006/relationships/image" Target="../media/image44.wmf"/><Relationship Id="rId10" Type="http://schemas.openxmlformats.org/officeDocument/2006/relationships/image" Target="../media/image77.wmf"/><Relationship Id="rId4" Type="http://schemas.openxmlformats.org/officeDocument/2006/relationships/image" Target="../media/image42.wmf"/><Relationship Id="rId9"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57.wmf"/><Relationship Id="rId4"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57.wmf"/><Relationship Id="rId4"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1.wmf"/><Relationship Id="rId7" Type="http://schemas.openxmlformats.org/officeDocument/2006/relationships/image" Target="../media/image24.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14.wmf"/><Relationship Id="rId5"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46.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46.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2CD82301-6770-4C81-B553-C4C4BD12E56D}"/>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50179" name="Rectangle 3">
            <a:extLst>
              <a:ext uri="{FF2B5EF4-FFF2-40B4-BE49-F238E27FC236}">
                <a16:creationId xmlns:a16="http://schemas.microsoft.com/office/drawing/2014/main" xmlns="" id="{1DA4549B-8AFC-4EC9-B102-6C1CDEDBBBE9}"/>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50180" name="Rectangle 4">
            <a:extLst>
              <a:ext uri="{FF2B5EF4-FFF2-40B4-BE49-F238E27FC236}">
                <a16:creationId xmlns:a16="http://schemas.microsoft.com/office/drawing/2014/main" xmlns="" id="{21E26FEB-776A-426B-A9CA-71CBF70A62D2}"/>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50181" name="Rectangle 5">
            <a:extLst>
              <a:ext uri="{FF2B5EF4-FFF2-40B4-BE49-F238E27FC236}">
                <a16:creationId xmlns:a16="http://schemas.microsoft.com/office/drawing/2014/main" xmlns="" id="{5C4179E4-BF22-4EF0-AD0D-2179EA9D58A4}"/>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5E9E278-4F85-4592-B469-8AD4B95CFED1}" type="slidenum">
              <a:rPr lang="en-US" altLang="zh-CN"/>
              <a:pPr/>
              <a:t>‹#›</a:t>
            </a:fld>
            <a:endParaRPr lang="en-US" altLang="zh-CN"/>
          </a:p>
        </p:txBody>
      </p:sp>
    </p:spTree>
    <p:extLst>
      <p:ext uri="{BB962C8B-B14F-4D97-AF65-F5344CB8AC3E}">
        <p14:creationId xmlns:p14="http://schemas.microsoft.com/office/powerpoint/2010/main" val="28628468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2:31:02.080"/>
    </inkml:context>
    <inkml:brush xml:id="br0">
      <inkml:brushProperty name="width" value="0.05292" units="cm"/>
      <inkml:brushProperty name="height" value="0.05292" units="cm"/>
      <inkml:brushProperty name="color" value="#FF0000"/>
    </inkml:brush>
  </inkml:definitions>
  <inkml:trace contextRef="#ctx0" brushRef="#br0">8192 2557 469,'-2'-4'153,"1"0"-29,-2-8-8,-1 6 44,0-1 11,-1 4-1,-3-3-20,3 3-36,1 3 3,-2 3-26,1 0-35,1-2-34,0 1-22,1 1 0,-2 3-9,-4 5 3,-4 5 6,-4 12-1,-8 7 0,-6 14-5,-2 7 5,3 10-8,8 6-14,13-4-28,12-3 15,12-6-7,4-14-16,11-15 43,-3-9 16,-1-15 6,-6 1 4,-4-1 1,-10 3-11,-6 7-29,-9 13 29,-13 14 22,-18 21-5,-14 20-7,-7 6-8,1 1 4,12-7-5,13-9-1,14-15 0,9-9 0,15-8-15,12-6 15,5 6 0,10 3 1,6 9 9,3 16-9,1 8-1,17 66 7,-17 30-1,-13-7-4,-20-35 5,-11-21-5,2-77 61,2-9-38,0-5-5,0 16-13,2-11-6,0-14-1,0-2 0,1-3-91,5-9-166,7-22-53,50-144-665</inkml:trace>
  <inkml:trace contextRef="#ctx0" brushRef="#br0" timeOffset="932.0533">8208 3808 840,'0'0'238,"0"0"-139,1-3-73,6 3 29,0-1 71,3-3 9,14-4-10,8-5-40,14-3-28,17-7-24,57-13-7,42-11-11,23-8-6,-51 22 0,-7 11 0,-15 14 4,-18 9-3,-10 6-9,-45-4-1,3 0 0,95 13 0,17-6 6,-46-10-6,-7-6-8,-6-2 8,-1-4 6,0 2-5,4 6 8,-8 4-5,-3-3 4,-5 3-7,-42 3 5,-4-2-6,3 2 2,41 1-2,46-1-5,23-10 5,8-3 7,-62-2-7,3 1-8,3 6 8,-3-4 6,3 5-5,4 0 9,-3-2-9,6 3 4,-7-6-5,10 8-1,-8-4-6,4-2 6,-7 0 2,1 4-1,-3 3 0,-5-4-1,-10 4 1,-50 0 1,-5 0-1,2 4 6,28-1 6,-6-2-10,-5-1-2,-7-1 0,-3-6-27,-9-2-48,-2-7-81,-8 3-117,-26-23-588</inkml:trace>
  <inkml:trace contextRef="#ctx0" brushRef="#br0" timeOffset="1780.1018">20827 5257 880,'-3'0'303,"0"-4"-36,0 4-97,5-3-71,2 2-5,5-4-1,15-9-49,24-1-26,64-14 13,62 10-25,57 19-6,-67 10 1,15-1-1,-2 5 1,-7-2 8,-18-9-7,-15 1 11,-8 3 5,-5 2-7,-19-3-10,4-3 1,-4-16 4,-2 4-5,-12-1-1,-53 2-21,-8 4-18,-6 0-18,19-2-14,-23 2 11,-16 2-31,-19 1-29,-22-3-116,-177 2-298</inkml:trace>
  <inkml:trace contextRef="#ctx0" brushRef="#br0" timeOffset="2109.1206">20768 5451 1435,'3'-4'174,"11"7"-149,19-6-25,15 7 0,22 2 6,77-12 35,67-2 62,69-13 4,-57 4-26,18-8-18,-17 8-24,-32 3-12,-27 0-10,-40 7-17,-31 7-1,-63 1-8,-3 1 9,-5 2-53,25 2-1,-14-2 9,-16 0-39,-12-3-46,-18-1 17,-19 0-116,-163-19-478</inkml:trace>
  <inkml:trace contextRef="#ctx0" brushRef="#br0" timeOffset="2342.1339">21248 5690 1795,'22'-14'225,"10"11"-183,72-7-42,65 39-42,30-3 30,-72-19 12,-7 31-1,-16-9-4,-11 1 4,-1-8 1,-7 1 0,-49-20-84,-5 2-134,-4-1-113,57-16-371</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12:23.904"/>
    </inkml:context>
    <inkml:brush xml:id="br0">
      <inkml:brushProperty name="width" value="0.05292" units="cm"/>
      <inkml:brushProperty name="height" value="0.05292" units="cm"/>
      <inkml:brushProperty name="color" value="#FF0000"/>
    </inkml:brush>
  </inkml:definitions>
  <inkml:trace contextRef="#ctx0" brushRef="#br0">2895 6122 899,'-6'-10'144,"4"4"-90,-12-6 30,10 4 2,1 2-29,0 2-32,-1 1 8,3 1-6,0 0-14,1 2-13,2 2-17,6 2 4,10-2 7,5 5 6,12-2 0,5-3 6,7-2 0,5-2 0,2-4-5,2-1 0,-2 0-1,3-1 1,-4 0 0,-1-2 0,-2-8 6,-4-1-5,-8-1-1,-4 5-1,-7 4 0,-8 11-9,0 7-10,1 6 4,0 8 15,-1 6 3,0 2 24,2 4-11,-4-7 13,3-7-14,-3-8-2,0-7 5,0-10 9,1-9 2,5-12 4,-1-4-12,1-3-12,-1 2-9,-3 7 0,-3 6-1,-1 15-12,0 4 1,2 4-6,5 11-39,5 5-71,3 9-104,86 64-73</inkml:trace>
  <inkml:trace contextRef="#ctx0" brushRef="#br0" timeOffset="1277.073">8214 5808 929,'-2'0'215,"2"4"-67,-3-4-98,6 0-50,-1 6-6,7 5 6,1 7 31,13 6 32,2 13-19,8 4 17,0 6-14,6 8-5,0 6-9,2-6-17,1-8 2,4-10-3,5-11 6,-3-11-7,1-15-1,-7-12 10,-5-18 4,-1-12 6,-3-5-8,-2-6-14,-1 6-2,-2 6-9,-5 11 0,5 3-6,0 13 0,1 4-2,3 2 2,0 12-4,4 5 2,-5 4-1,0 6 8,-1 6-8,-1-1 8,-1 8 1,2-6 1,-1-4 8,4-7 0,11-10 6,15-10 3,53-25-6,37-31 0,-4-1-5,-105 45-6,-8 6 0,-8 2 0,22-6-1,-16 8-1,-11 7-9,-9 4-2,-3 0-2,-3 8 9,6 5 5,2 8 0,12 7 9,10 9-1,10-4-7,10-5 9,0-9-9,-4-15 1,-7-8-1,-11-6 8,-13-7 1,-9 1 5,-5 1-15,-4-4-4,-1 0-91,5-10-58,2-2-52,44-77-254</inkml:trace>
  <inkml:trace contextRef="#ctx0" brushRef="#br0" timeOffset="2501.143">13382 5773 1053,'0'0'227,"0"1"-158,3 4-68,9 5 0,12 3 38,10 11-3,14 7 11,7 7-2,7 8 19,0-3-1,-2 1-40,-11-3-8,-6-16-5,-7-7 7,3-12 1,4-12 10,9-17-8,11-15-4,3-7-5,-2-4-4,-8 0-7,-12 12 0,-14 15-1,-15 8-12,-5 16-16,-3 12 4,0 5 2,9 11 23,8 9 6,10 8-6,14 6 6,15-3-5,53 12 0,17-29 11,-2-5-4,-95-28-8,-5-2 14,-4 0 2,28-6-2,-13-4-1,-5-3-1,-5-7-12,-4 2-28,0-9-70,1-2-58,-1-5-160,31-58-398</inkml:trace>
  <inkml:trace contextRef="#ctx0" brushRef="#br0" timeOffset="9846.5632">9247 9822 342,'-2'-7'183,"1"0"-78,-4-2 4,2-1-1,0 1-16,3-4 20,2 5-5,2-6-31,4 1-19,7-1-6,3-5-13,4-3-8,11 0 6,7-7-2,5-1-4,7 0-1,6 4-2,9 4-3,5 4-5,50 2-1,17 16 2,-1 16-4,-46 4 1,3 6 2,-1 5-1,-1 4-6,-4 7-6,3-5-4,-5-3 5,-2-5-1,10-12 0,6 6-5,18-2 7,5-2-8,-19 0 1,3-8 0,3 4 0,7 6 5,-1-20-5,-14-1 10,-12-2 2,-3-4 5,3 6-6,2-12-10,-4-4 11,5 2 4,-1-2-7,-55 9-2,6 4-2,87-7-5,1 1 7,-45 2-7,5 4 8,-53 6-8,-3-3-1,-3 0 1,30-3 0,-12 1 0,-10-2 1,-8 1-1,-15 1 1,-6 1-1,-7 1 7,-5 0 10,-2 0 19,1 0-10,-1 0-27,2 0-13,-3 0-10,-1-4-110,-5-5-211,-47-21-424</inkml:trace>
  <inkml:trace contextRef="#ctx0" brushRef="#br0" timeOffset="10765.6157">3394 13314 22,'4'12'16,"6"0"-15,12 8 25,6-3 16,10-9-3,-2-1 2,-4-6 74,-7-2-35,-4-2-5,-4-1-20,4 1-35,2 6-20,61 24-204</inkml:trace>
  <inkml:trace contextRef="#ctx0" brushRef="#br0" timeOffset="11717.6702">8701 13542 52,'-3'-14'790,"1"6"-679,7-8-51,8 11-53,17 1-6,16 4 5,6 4-6,6 1-1,-2 7 0,-5 7 1,1-2 18,-2 4 17,5-3-4,14-3 14,53 7 9,37-8-3,45 2-10,-22-13-23,3 6-5,21 12 7,12-9-2,-6-5 12,-14 4 4,8-2-4,-16-3-3,-22-4-12,2 4 17,12 11 2,-15-7-8,6-4-1,20 10-1,-4-12-15,-20-4 0,2-4-7,-8-8 4,-24-5-6,-27-3 2,-19-5-1,-59 12 7,-8 4-2,-5 3-5,16-10 5,-17 7-5,-11 4 0,-8 3 14,-2-2 0,-7-3-15,1-6-69,-5-4-84,-2-1-157,-42-40-289</inkml:trace>
  <inkml:trace contextRef="#ctx0" brushRef="#br0" timeOffset="13705.7839">4732 17297 649,'-6'-11'146,"5"4"-32,-4-8-15,8 11-81,10 2-18,7 2 15,14 2 21,3 3 24,7 13 3,6 10-26,4 13 5,13 10-13,6 14 1,54 45-6,25 12-6,17-15 9,-57-42 7,5-1-16,8-13-7,13 0-5,-11-18 3,-3 5 0,4-23 0,8-26-3,7-22 13,2-20-5,-9-19-4,5-15-9,-5 10 8,5 7-7,-43 27 3,-9 31-5,-50 18-1,-6 9-11,0 1 0,31 25 2,3 11 10,3 14 0,54 37 15,33-14 13,38-42-1,-52-47-12,13-21 3,-41-7 0,-8-7 8,-19 4 2,-52 16 7,-3-1-19,-5 3-7,30-12-7,-8 4 4,-1 4-6,3 2-12,8 3-63,10-6 13,49-13-71,8 9-113,4 48-92,-80 5-322</inkml:trace>
  <inkml:trace contextRef="#ctx0" brushRef="#br0" timeOffset="27356.5647">9863 5663 527,'-10'-8'166,"4"-2"-2,-9-3-34,4 3-29,2-2-11,2 4-17,4 4-40,1 1-31,2 3-2,0 0-50,3 0-62,2 3-1,2 1 29,3 0-19,3 2 11,0-3-41,17 0-71</inkml:trace>
  <inkml:trace contextRef="#ctx0" brushRef="#br0" timeOffset="38383.1954">18112 5208 747,'0'0'129,"0"0"-87,-3 0-30,3 0-3,-1 0 54,1 4 53,-4-1-29,3 4-32,-1 2-10,1 7 6,-1 1-12,2 2 2,2-4-10,-1 3-14,1 1-5,-1-1 6,1 9 10,0 5 10,-1 6 1,-2 7 0,-1 4 0,0 3-12,-1 5-8,3-4-7,0 4 0,3-1-4,2 6-8,1 7 14,4 15-5,5 55 1,7 28-1,-14-115-1,-1-3-2,10 55-5,-1-10 1,0 5 4,10 47-5,-20-95 5,6 54 0,-3 71-5,-23 40 77,-1 9-40,-1-60-25,2-10-4,3-42-7,-4 2-1,-2-5 5,10 0-6,-5 6 1,2 4 13,4-4 8,-2-2 10,3-5-14,1 7-9,-3 0 1,4 5-1,-3-1-1,-2-10-1,4-61 4,-3-4-10,1 6 7,-8 46-7,-2 0 8,2-3-3,-11 57 5,3 10-5,14-112-5,2 4 0,-7 51 1,4-4-1,1-2 0,2-2 0,3-6 0,-1-4 0,1-7-1,3-7 1,0-5 0,0 4-1,0 0 1,0 7-1,3-5 0,-2 5 0,2 0-16,1 2-13,1-9-16,-3-12-67,1-24-137,6-23-310,35-136 273</inkml:trace>
  <inkml:trace contextRef="#ctx0" brushRef="#br0" timeOffset="40960.3428">18267 5157 768,'-8'-16'108,"2"7"-7,-7-8-20,4 4 46,3 9 13,0 4-2,2 2-99,4 4-38,0 3-1,4 2 12,2 4 8,5-1-2,11-2 6,9-9 18,13-9 9,14-7-9,11-6-18,6-5-9,53-7-3,16 5-3,6-4 3,-48 11-2,6 5 2,3-1-10,9-1 7,7-1-8,16-9 8,25-12 3,24-2 8,-4-12-5,-13 9-2,9 8-5,5 9-7,-17 6 1,5 13 7,13-3-9,-4 10 0,1-3 0,13 3 0,13 1 1,-13-1 0,10-4 0,1 1-1,-15 10 5,-4 2-4,-1 10-1,-11 14 0,-1 0 1,28-8-1,27-11-1,37-9 1,33-2 1,-5-6 0,8-5-1,-8-3 0,12-3 1,-24 7 4,3 3-5,-21 8 0,9 0-1,-2 0 2,-20 9 0,8-2-1,-10-9 0,16-8 0,-4-8 1,-11 6 0,-8-6 0,-11 3-1,-1 3 0,-16 8 0,-24 0 0,-10 9 0,-18 5-2,-16-3-5,-19 3-2,-17 0-8,-8-2-1,-19 0 8,-51-8 1,-6 0-2,-2-2-2,29 6-16,-8-2 4,-6 3-5,-8-4-6,-9 2 10,-8-4 10,-10 1-5,-6-4 3,-4 1 3,-1-1 3,0 0 12,1 2 18,0-2 18,-1 0-2,0 4-29,1 0-5,0 5-12,-6 12 11,-1 7 0,1 14 1,1 7 5,0 11 6,-1 10 4,-3 12 0,-6 11 10,-9 62 26,0 20-22,0 27-19,4-21 8,-1 19-1,2 4-7,3-42-4,-7 9 3,-4-4-8,2-7 18,2 4-2,8 4 10,-4 18 3,11 6 1,-1 0 5,3-40 2,5-2-13,0-2-13,-2-5-4,0-8-2,1-7 0,-3-1-5,-2 11 1,0 8 4,-7 9 0,2-5 6,-3-17-5,0-4-6,4-8 1,-2-17-1,11-56 1,-3-1 4,1 0-5,-3 45 7,0-6-7,5 0 1,-2-7-1,-1-5 1,0-3-1,-2-9 8,0-10-3,-2-7 2,-2-10-1,-5-8 4,-1-3 1,-4-10 4,-7-5 5,-8-3-12,-9-8 3,-12-7-10,-11 2-1,-58-10 0,-30 1 0,-25 1-1,55 5 1,-18-2 0,-6 4-1,-9-3 1,-2-1-1,-5 2 0,-27-3 0,-2-5 0,-5-4 1,-8 16-1,3-11 0,17 7 1,-4 0-2,10 4 1,14-2 0,2 2 0,-7 4 0,3-3 0,-2-4 0,-8-4 0,-12-5 0,6 3 0,1 3 1,2-6 5,7 3-6,9 0-1,-1 0 0,-3-5 0,12-3 1,5-1 1,0-3 0,-2 1 1,6 3-2,2 2-1,-18 6 0,-8 6 1,0-1 0,-6 10 0,-5 3 0,2 2 0,18-3-1,0-5 0,-6-4 1,3 0 0,4 3 8,-1 1-8,-6-1 0,2 0-1,12 4 0,-14 0 0,0 8 1,6 0 0,6 6 0,-1-3 0,9 3 0,10-4-1,7-2 0,3-2 1,-5 1-1,9-6 2,14 6-1,12-7 1,4-1 0,11 2 0,46-1-1,4 2 0,-2 1-1,-34-2 1,4 3 0,5-4 1,3-3-1,4 2 0,2-5 0,0-3 0,2 3 1,0-2-1,-2 4 0,-3 7 0,2 0 0,-9 9-2,1 4 1,-2 5 1,0 1 0,1 1 0,-1 0-1,0-4 0,2 0 1,-3-6 0,0-1-1,-1-4 1,0 0 0,1 0 0,-4 2 0,2-4 0,8-2 1,6 1-1,6-1 1,17 0 0,8 1-1,12-5 0,6 0-1,6 0-16,2-5 1,-1 4-43,2-2-32,3-1-92,4-3-74,12-9-95,58-62-263</inkml:trace>
  <inkml:trace contextRef="#ctx0" brushRef="#br0" timeOffset="41896.3963">18808 5719 1132,'-1'3'146,"-1"-3"-101,1 7-39,1 8 33,-3 8 81,3 14 13,-1 10-11,-1 3-19,2 9-28,2 5-18,-2 6-1,1 10-16,2 11-8,-2 3-11,2-2-6,2-2-14,-2-7 7,1-6-7,0-9 0,-1-15 5,0-15-6,-2-21-15,2-11-1,-2-12 14,2-10-34,0-17-120,0-22-81,2-17-46,7-178-283</inkml:trace>
  <inkml:trace contextRef="#ctx0" brushRef="#br0" timeOffset="42221.4149">18844 5663 948,'0'-2'144,"2"-2"-39,4-6-54,4 0-7,10 1 7,6-4 12,12 8-11,8 3 7,1 9 13,-2 13-12,-4 8-9,-11 9 6,-7 4-6,-11 3 12,-7-7-9,-6-4 13,-9-4 40,-11 3-25,-11-2-22,-12 4-16,-10 1-20,-8-1-12,-1-6-6,5 0 0,8-9-5,11-3-1,11-3-12,12-1-63,12-1-191,14 5-203,72 6-178</inkml:trace>
  <inkml:trace contextRef="#ctx0" brushRef="#br0" timeOffset="43016.4604">19198 6380 1150,'0'4'184,"2"1"-125,2 8-16,0 7 28,4 5 10,1 2 15,1 1-17,3 0-19,-3 2-4,4 0-22,-8-4-8,0 3-8,-2-3-9,-4-3 1,0-2 4,0-8-14,-2-2-42,2-9-96,2-4-29,5-13-134,33-97-686</inkml:trace>
  <inkml:trace contextRef="#ctx0" brushRef="#br0" timeOffset="43631.4956">20020 5104 632,'0'4'118,"0"10"-56,4 9 32,-3 6 28,0 12 8,1 8-7,2 13 6,-1 10-51,4 10-25,-1 8-8,2 7-2,5 67-1,-7 58 24,-9 84 92,1-127-82,-6-2-44,3 7-10,2 2 1,-3 21-10,0-5 4,2 26-17,5 33 6,8-54 44,3 9 1,2 4-14,2-14-14,3-24-2,-6 6-14,-8 6 2,1-10-7,-6-32 7,2-3-3,-1-12 0,7-7-5,3-1 13,-3 2-2,-2-11 7,0 1-4,-2-11-9,-2-63 0,0-5-5,1-3 1,1 29-1,0-19 0,-2-15 1,-2-17-1,0-13 0,0-2 5,0-6-6,0-4-15,-6-13-35,-3-11-85,-1-15-129,-1-15-266,-19-119-39</inkml:trace>
  <inkml:trace contextRef="#ctx0" brushRef="#br0" timeOffset="44516.5462">18240 8206 493,'-10'-16'299,"-1"-1"-47,-13-10-117,5 5-17,5 4-32,-2 3 16,9 8 30,4 6-12,1-2-101,6 7-19,3 3-39,13 10 39,13 7 60,22-2 21,55 7-6,56-26-12,54-32-12,-51-3-9,9-2-2,10 3-17,21-3-10,0 2 4,4 13 4,16 4-15,-22 11-5,11 9-1,1 1 1,-17 7 5,13 3-5,11-2 0,-20 2 1,14 0 5,5-3-6,-3-8 0,44-15 0,10 1 22,15 3 5,-1-1-10,-11 8 0,11 5-9,-12 1 3,11 4-1,-9-7-11,7 0 7,-7-4-7,-1 6 0,-1-6 1,-20 6-1,2 5 0,-16-1 0,5 4 0,4-4 1,-5 4 3,11-7-4,-24-4 0,6 2 0,2-2-1,-19 1 1,-11 5 0,-17-2 0,-14 9-1,-3 0 1,4 4 0,-15 7 0,-6-3 0,-1 3 0,0-5-10,-15-8 8,-6 4-11,-27-11-2,-21-1-12,-62-6-24,-11 0-44,-11 0-191,-2-4-37,-143-54-832</inkml:trace>
  <inkml:trace contextRef="#ctx0" brushRef="#br0" timeOffset="45359.5944">19069 8622 1094,'-2'-14'210,"-1"2"3,2-9-69,-3 13-72,1 4-57,1 11-15,2 9-39,-1 16 39,-2 25 62,-2 18 11,-7 70-41,-5 30-14,-1 22 0,9-58 1,-1-10-5,5-84-13,2 0 0,0-4-1,-6 42-48,2-10-21,1-12-45,4-18-29,4-18-47,0-16-56,3-15 55,2-88-128</inkml:trace>
  <inkml:trace contextRef="#ctx0" brushRef="#br0" timeOffset="45703.6141">19076 8705 945,'0'-7'162,"-3"2"15,3-5-90,3 7-45,1 3-29,5 3-12,11 0 10,13 5 5,9 3 10,9 2-11,-2 7-2,-3-4 4,-8 5-8,-10-1 0,-13 0-2,-6 0-1,-9-4-6,-7 6 45,-11 7 43,-17 9-25,-14 9-31,-10 4-22,-3 1 2,3-4 0,8-7-6,8-15 6,10-3-2,9-7-10,6-6-1,6-3-65,6 3-136,8 2-176,14 37-160</inkml:trace>
  <inkml:trace contextRef="#ctx0" brushRef="#br0" timeOffset="46155.6399">19523 9356 863,'6'-3'195,"2"3"-134,9-4-25,-3 8 5,-1-1 19,-5 4-9,-5 5-11,-1 6 22,-6 5-4,0 11-1,-5 3-30,-4 4-13,-7 0 14,-1-4-22,-6 1 6,-3 3-12,5-4-12,1-10-55,9-9 41,8-8 26,4-7 14,4-3-1,1-7 20,-1 4-3,4-4 8,3-1-8,9-7-15,7 0 13,9-2 19,3 2 1,-2 2-6,-1 3-9,-5 6-18,-4 1-5,-6 3-8,-5 0-1,-7 0-1,-3 0-21,-3 0-33,0-2 3,-6 0-36,-1-2-244,-36-26-651</inkml:trace>
  <inkml:trace contextRef="#ctx0" brushRef="#br0" timeOffset="47760.7317">23640 4764 453,'2'-4'78,"-2"1"-78,0 3-108,0 3-45,0 6 116,-2 1 37,2 6 9,-1-3 13,1-1 4,0-3-13,1-7 110,1-5 72,1-7-69,2 0-81,-1-3-18,1 0 32,-1 4 5,-1 5 8,0 2-15,-3 2-54,0 7 11,0 7 19,0 6 60,0 8 9,0 6-24,1 2-15,-1 5-6,2 8-14,1 5-11,2 4-8,2 15-6,1 7 16,8 65-8,-1 29-7,2 19 4,-4-44-10,0 12 4,-2 29-11,2 0 4,-9 14-2,-14 43-1,-2 6 142,2-19-80,-8 6-35,-4 23-22,5-47-1,-2-18-2,6 6 3,3-1-6,1-10 7,15 11 8,0 19-12,5-7 2,4-39-1,3 10-9,-6-3 16,2-20-16,-6-9 10,-2-13-10,-2-15 5,4-14 2,-6-62-2,-1-12-6,0-3 0,4 37-19,-2-21-26,1-13-32,1-14-67,2-14-91,1-11-29,24-110-197</inkml:trace>
  <inkml:trace contextRef="#ctx0" brushRef="#br0" timeOffset="48429.77">21979 2847 1087,'-2'3'190,"0"0"-190,-1 9-1,-5 7 1,-9 15 63,-11 17 33,-16 14-26,-13 10-37,-8 2-15,2-10-6,1-8-1,13-21-4,10-9-5,12-10-2,8-5-26,10-8-116,7-4-137,8-4 3,39-26-48</inkml:trace>
  <inkml:trace contextRef="#ctx0" brushRef="#br0" timeOffset="48624.7812">21682 3294 324,'5'4'196,"-1"3"-91,7 4 23,-1 14 13,3 7 28,-2 11 23,-1 14-37,-3 10-29,4 11-54,-5 4-33,0-3-17,0-11-10,-1-17 2,2-19-7,-3-16-7,1-9-39,-2-7-24,1-4-57,2-15-209,24-93-352</inkml:trace>
  <inkml:trace contextRef="#ctx0" brushRef="#br0" timeOffset="49511.8319">21810 3241 789,'0'-14'225,"3"8"-75,6-15-85,8 11-47,11 5 4,11-1 5,8 2 9,4-4-7,5 7-14,-4-2-6,-4 0-3,-7 6-6,-9 1-1,-10 7 0,-6 1-6,-4 7 7,-4 3 17,-5 13 37,-6 11 21,-4 6 20,-6 13-16,-5 11 8,-1 10 5,0 3-23,4 5-17,3-2-20,1-1-11,5-9-6,2-9-9,1-18 3,1-16-3,0-16-6,2-13 1,-2-10 11,-4-10-12,-5-13-31,-8-13-137,-3-18-3,-5-17 7,-4-17-28,-20-64 11,39 106 74,-17-43 107,9 17 18,4 24 59,8 17 7,6 14-21,-1 10-5,6 2-23,6 3-22,8-2-2,3 2 19,9 4-3,-4 2-11,1 4-11,-7 5-5,-5 3-17,-7 2 5,-5 8-7,-7 0 5,-4 0 14,-3-1 12,4-7 14,1-4-26,6-6-3,1-5-33,1-3-14,1 0 37,1 0 8,1 1 5,2 1 6,6 4-5,0 2-1,-2 5 0,-1 4-7,0 6 5,-4 0-7,-5 7 9,-5-7 17,-8 5-9,-2-2-7,-13 3 31,-10-2-24,-2 3 7,0-3-14,7-9-1,7-1 12,14-9 6,7-7 14,7-1-13,0-1 1,3 1 10,-1-2-11,5 0 16,9 0 10,0 2 1,6 0-19,-1 6-13,3-1-5,-4 2 1,2-4-4,0-2 5,1-1-11,-1-4-7,-6-3-45,-2 2-97,-4-3-170,-4-27-299</inkml:trace>
  <inkml:trace contextRef="#ctx0" brushRef="#br0" timeOffset="50201.8714">22717 2631 948,'-2'6'240,"1"4"-207,-6 16-21,-4 16 8,-8 17 35,-8 14-2,-14 16 2,-33 57-14,47-94-14,-22 41-11,8-18-8,11-26-7,12-24 8,12-16-3,6-9 8,3-9-14,5-7-18,6-13-93,11-12-20,10-14-13,7-5 41,5-3 23,3 11 49,-4 16 22,-6 10 9,-7 16 0,-8 10 10,-7 7 17,-6 10 54,1 8 27,-5 11 3,-3 0 8,-4 8-10,-6 3 14,-2 3 6,-11-2-22,-3 5-28,-7-2-16,-12 4-13,-3 0-31,-5-2-8,3-12-11,11-13-14,16-12-52,5-9-30,9-11 6,1-12-108,0-6-73,3-14-11,21-114 9</inkml:trace>
  <inkml:trace contextRef="#ctx0" brushRef="#br0" timeOffset="50338.8792">22576 3198 562,'0'4'144,"1"3"-96,5 6 33,-1 8 28,2 7 19,-3-1 2,-4 2-73,-1-5-34,-2 0-23,-3-9-29,0 0-158,-27 9-160</inkml:trace>
  <inkml:trace contextRef="#ctx0" brushRef="#br0" timeOffset="50495.8882">22476 3379 812,'0'0'276,"3"1"-218,0 1-50,4 2 49,4 0 43,10 0-28,5-4-37,7-3-35,2 0-17,3-5-200,38-29-293</inkml:trace>
  <inkml:trace contextRef="#ctx0" brushRef="#br0" timeOffset="50700.8999">22949 3073 712,'9'-3'159,"4"3"-79,14 0 50,4 3 35,6 0-51,7-3-36,10-3-40,-2-4-25,4-4-2,-6-4-11,-3 0-18,-6-6-47,-7-2-64,-6 1-55,-9 0-16,-19-27-118</inkml:trace>
  <inkml:trace contextRef="#ctx0" brushRef="#br0" timeOffset="51041.9194">23195 2955 499,'-3'9'237,"3"5"-153,-2 16 24,0 9-2,-2 4 11,2 1-4,-6 3-14,-1-2-29,-8 0-20,-5 0-28,-9-1-22,-5-2-3,2-9-103,6-15-16,8-7 46,16-22-76,8-7-104,11-11 62,3-4 128,9 1 66,-3 7 68,4 7 31,-3 18 4,-2 10-2,5 6 58,2 11 3,1 8-42,2 0-21,-5 1-36,-2-9-26,-2-6-10,-9-10-3,1-9 8,-7-14-32,7-15-104,22-113-482</inkml:trace>
  <inkml:trace contextRef="#ctx0" brushRef="#br0" timeOffset="51232.9303">23407 2735 1120,'-2'2'177,"4"2"-155,-2 2-11,0 4 29,3 6-1,-3-1-12,0 5-12,-3-1-6,-5 5-9,-8 13-130,-8 12-155,-100 136-375</inkml:trace>
  <inkml:trace contextRef="#ctx0" brushRef="#br0" timeOffset="51792.9624">22728 3802 934,'-3'10'219,"-2"0"-97,-5 15-8,-1 5-42,-4 2-9,-2 0-26,0 0-19,-2-7-1,4-3-17,2-7-11,5-7-40,6-6-9,2-4 8,5-6-91,7-7-116,9-3 83,15-11 137,7 2 39,3 3 2,1 11 34,-6 6 18,-3 9 19,-3 6 53,-3 4 6,-7 4-10,-6-6-32,-8 0-32,-5 0-19,-5-7-4,1-1-2,-2-1-9,0 2-15,3-3-9,1 3-12,5-1-68,3-2-52,7-2-82,8-4-23,5-6 33,-1-2 34,-1 1 64,-5 2 106,-1 5 111,-9 4 8,-3 3 7,0 4-12,-4 1 28,2 4 25,-6-1-26,1-1-36,-1-1-30,-1 2-38,0-3-20,0-1-7,0 0-10,0-2-21,5 1-97,7-4-131,41-16-203</inkml:trace>
  <inkml:trace contextRef="#ctx0" brushRef="#br0" timeOffset="51966.9723">23631 3857 677,'1'0'341,"2"6"-247,2 1 86,1 3-19,0 2-23,1-2-42,-3 0-30,-1-3-35,0-2-22,-3-3-6,1-2-3,-2 0-88,1-2-86,-21-16-186</inkml:trace>
  <inkml:trace contextRef="#ctx0" brushRef="#br0" timeOffset="53296.0483">26862 3322 756,'-3'0'235,"1"0"-89,0-2-74,0 2-38,2 0-16,0 0-18,0 2-3,3 1-135,16 21-97</inkml:trace>
  <inkml:trace contextRef="#ctx0" brushRef="#br0" timeOffset="53853.0802">26956 2791 372,'-1'-1'541,"1"1"-385,-3 0-98,3 1-32,-3 6 20,-2 4 28,-6 11 23,-15 10-14,-16 15-22,-10 13-34,-18 10-12,-1 2-7,0-2-7,8-9-1,14-18-30,17-14-47,15-19-103,12-6-105,35-18-25</inkml:trace>
  <inkml:trace contextRef="#ctx0" brushRef="#br0" timeOffset="54061.0921">26813 3074 534,'4'16'130,"2"3"2,0 27 17,4 14 32,-1 10 5,-2 9-30,-3 10-46,0 68-7,4 25-35,-2-1-38,-2-135-5,-2-12-25,-1-7-33,4 22-43,-4-25-8,2-16 0,2-16 10,4-14-199,40-127-201</inkml:trace>
  <inkml:trace contextRef="#ctx0" brushRef="#br0" timeOffset="54259.1034">27748 2585 1139,'0'1'227,"-4"5"-226,-5 11 30,-9 14 12,-1 11-1,-11 13-12,-6 10-13,-8 3-17,-9 5-20,-7 3-206,-9-10-118,-89 41-120</inkml:trace>
  <inkml:trace contextRef="#ctx0" brushRef="#br0" timeOffset="54490.1166">27199 3167 48,'4'-14'186,"7"-4"-6,17-15-74,20-5 2,61-28-27,42 5-25,10 20-19,-72 30 5,-54 10 32,-4 2 25,-1 2 22,29 4 11,-11 3-27,-13 0-27,-17 6-77,-17 0-1,-20 7 60,-22 9 75,-23 7-66,-70 29-44,-41 1-25,14-20-12,121-42-36,12-6-40,4-1-49,-21-1-92,15-9-8,-3-57-63</inkml:trace>
  <inkml:trace contextRef="#ctx0" brushRef="#br0" timeOffset="54579.1217">27319 3027 22,'7'16'0</inkml:trace>
  <inkml:trace contextRef="#ctx0" brushRef="#br0" timeOffset="55707.1862">27263 3179 324,'3'16'174,"3"1"-23,3 16 2,2 2 29,2 4 41,-7 2-88,3 8 2,-5 6-47,-6 6-39,-4 3-27,-3 2-12,-6 0 4,1-6-16,2-13-13,2-12-52,7-18-44,0-12 66,0-11 42,0-13-126,-3-11-63,3-10 53,6-13 73,6 0 4,9-7 18,4 5 39,2 11 3,0 15 27,-5 13 6,-8 12-6,4 10 13,0 8 38,2 11 48,4 11 11,-1 9-14,-2 8-6,1 2-21,-5 8-17,0-1-4,-3 5-24,-1 1-15,-3-4-18,-3-8 2,-1-3-19,-3-12 4,-3-13-5,3-9-23,-3-14 23,3-6-9,-2-15 9,-2-5-153,2-16-82,-1-12 23,2-16-55,1-3 11,0-7-14,0 1 172,1 4 98,4 12 132,4 9-7,4 6-13,8 9 17,10 1-3,8 4 15,7 5-16,2 4-37,-4 3-20,2 4-13,-1 7 2,1-3-15,-3 13-12,0 4-17,-2 5-12,-3 6-1,-2 7 0,6 6 1,-2 2 7,-1 7 15,-4 0-23,-12 6 48,-2 3-4,-12 8 20,-7 7-4,-8 3 8,-14 7-13,-1-2-25,-10-5-15,-2-3-7,2-7-2,-5-7-6,7-9-49,0-15-61,3-13 8,-2-12-36,-2-16-60,2-14-121,-2-11 31,0-12 27,2-11-6,-2-7 46,-1-3 221,1-3 11,0 7 275,3 10 7,8 16-35,2 14 18,13 9-62,7 4-59,12 6-100,10 2-23,10-3 8,3 7-10,4 2-16,-2-1-5,-1 1-9,-9-3 0,-12 0-29,-8 0-82,-10-2-27,-9-5-406,-49-33-176</inkml:trace>
  <inkml:trace contextRef="#ctx0" brushRef="#br0" timeOffset="56071.2071">27799 3602 681,'-2'8'115,"2"9"-16,-4 13 86,-1 15 5,1 10-38,-2 6-61,0-8-47,-3 0-22,4-11-10,1-12-3,4-14-9,0-12-39,4-8 9,10-16-87,2-8-98,10-12 41,1-13 42,-2-6 68,2-10 29,-3 2 17,1 5 18,-4 14 66,-11 17 83,-1 15 41,-7 16-86,-2 16-67,-2 14 128,-2 17 9,-1 19-19,1 11-68,-7 5-32,2 1-19,1-5-15,0-15-7,4-12-13,1-17-1,3-15-32,3-11-64,-2-8-57,4-4-31,32-57-296</inkml:trace>
  <inkml:trace contextRef="#ctx0" brushRef="#br0" timeOffset="57426.2846">21078 5740 186,'-8'10'0</inkml:trace>
  <inkml:trace contextRef="#ctx0" brushRef="#br0" timeOffset="59048.3774">21113 6122 1048,'-5'-2'194,"2"2"-95,-2-2-53,4 6-46,-1-1 0,1 7 0,1-2 0,1 2-64,2 4-95,3-1-83,7 2-327</inkml:trace>
  <inkml:trace contextRef="#ctx0" brushRef="#br0" timeOffset="62289.5627">9426 276 948,'-26'5'236,"5"6"-176,-19 8-57,13 10-3,8 7-29,3 7 17,-3 9 12,-1 14 0,-3 8 13,-2 10-2,-20 64 13,-8 26-2,-1 17 1,18-46 1,3 17-14,9 25-2,15-58-8,15 9-9,18-11 3,17 8 6,15-6 6,8 1-6,8-5-17,3-9 5,1-8-4,-35-63-8,0-5 7,89 61 16,23-50 1,-36-32 1,5-5 10,-13 24-2,0-6 70,-2 1-20,-4-11-28,-14 1-13,-50-14 8,-4-8-8,-4-1 1,36-4 10,-9-18 13,6-23 3,3-25 7,53-75-23,32-48-16,12-19-5,-68 76-2,-11 4-6,-9 8 1,-19 12-1,-14 9 1,-32 54 4,-1-1-3,-9-1-1,-1-121 8,-36-28 0,-37 3 0,6 77-9,-9 9 0,3 2 0,-5 4 11,42 56-4,-2 5-7,-2 3-7,-37-42 0,0 14 6,1 10 1,-3 13 1,-44-17-1,-20 18 1,-28 23-2,44 18 1,6 8-1,3 11 1,0 1-6,4 10 6,16-3 1,57-9-1,6 0 1,4-1-1,-39 19 0,14 1 0,7 2-11,5 5-14,12-5-62,4 9-59,7 8-38,2 9-25,5 8-49,-11 110-351</inkml:trace>
  <inkml:trace contextRef="#ctx0" brushRef="#br0" timeOffset="64437.6856">20845 6386 723,'-6'-2'458,"2"-5"-236,-7 0-49,8 4 5,2-1-25,2 4-39,2-3-36,5 0-37,11-10-28,17-2 4,13-6 4,18 2 1,3 0-7,6 8-4,-4 3-5,-6 4-5,-4 4 0,-10 0 5,-5 3-5,-7 2-1,-4-3 1,-2 0 1,-6-2-2,-2 2-1,-2-2-30,-9 2-23,-6-2-56,-2 0-104,-7 0-40,-34-18-210</inkml:trace>
  <inkml:trace contextRef="#ctx0" brushRef="#br0" timeOffset="64781.7053">21076 6556 740,'-7'0'318,"4"1"-132,-6-1-90,6 3-25,1-3 22,4 3 6,-2 1-17,0 6-28,-2 7-10,-2 5-1,-2 12-7,-6 10 2,-5 8-10,0 14 4,-3 5-5,7-4-12,6-7-14,9-15 7,10-15-1,8-15 16,15-13 22,12-12 6,15-12-23,6-10-13,6-7-9,-4-1-5,-7-1-1,-9 9-48,-17 6-97,-7 4-77,-16 2-50,-10 2-95,-57-29-463</inkml:trace>
  <inkml:trace contextRef="#ctx0" brushRef="#br0" timeOffset="64995.7175">21290 6750 672,'-5'15'145,"2"3"-13,-4 23 44,0 15 16,2 15-15,0 16-26,-1 58-47,-4 15-55,10-111-23,1-6-26,2 34-39,6-20-50,-1-24 14,-1-17-4,-2-12-17,-1-14 78,1-16-221,17-114-225</inkml:trace>
  <inkml:trace contextRef="#ctx0" brushRef="#br0" timeOffset="65257.7325">21304 5557 821,'0'-7'205,"0"7"-22,0-4-130,2 9-43,1 13-8,0 8 82,5 11 13,-2 19 10,1 7-31,0 8-20,-5 11-16,-4 3-20,-2-3-4,1-2-16,0 1-77,6-7-142,37 80-285</inkml:trace>
  <inkml:trace contextRef="#ctx0" brushRef="#br0" timeOffset="65500.7464">22058 6174 1251,'0'-1'261,"2"1"-108,1-4-81,10 0-31,10-4-4,13-3 1,19-1-14,7-6-15,0 3-9,-11 4-2,-15 5-68,-15 6-89,-12 0-105,-10 2-190,-44 2-83</inkml:trace>
  <inkml:trace contextRef="#ctx0" brushRef="#br0" timeOffset="65861.7671">22229 6216 609,'0'3'273,"-1"6"-173,1 2 50,0 11 26,1 6 14,1 5-19,0 5-39,-1 2-30,-1 1-37,-5 7-25,-3 4-16,-4 7-7,-5 4-8,-4 8-9,-4-10-21,-2-9-32,3-8-1,1-17 20,1-13 33,8-7 1,-1-10 9,2-2-2,8-4-6,3-3 17,8 1 27,6-4-12,6 1-8,12 4 8,6-3 0,5 6-1,7 5-5,-3-1-6,3-1-5,-4 1-5,-5-5-10,-4 2-1,-7-2-20,-3-3-65,-1-1-196,-2-6-296,23-55-326</inkml:trace>
  <inkml:trace contextRef="#ctx0" brushRef="#br0" timeOffset="66148.7835">22691 6670 555,'-4'10'518,"2"12"-388,-3 17 91,1 7-16,2 6-5,2-8-49,9-9-58,6-6-37,6-9-26,5-10-8,0-10-2,3-10-1,-1-16-7,0-10-6,-4-8 3,-12-9-8,-9 2 0,-14 2 0,-8 4-1,-6 12 0,-8 11 0,1 10-1,-3 12 1,5 10 0,3 10-20,5 15-124,4 16-222,-15 107-386</inkml:trace>
  <inkml:trace contextRef="#ctx0" brushRef="#br0" timeOffset="66960.8299">20713 9139 730,'-17'0'166,"3"0"-16,-16 2-3,7 5-3,5-6 45,10-1 17,5 2-46,6-2-130,6 5-12,14 6 56,14 5 28,15-3-14,14-4-29,0 1-29,1-7-15,-5 1-5,-2-1-4,-3-3-4,-1-3 4,5-3-5,-1-1 0,-3-2 0,-10 3-1,-5 1-17,-9-1-14,-2 4-14,-5 2-29,-7 2-65,-2 0-80,-10 3 22,-7 4-62,-37 18-73</inkml:trace>
  <inkml:trace contextRef="#ctx0" brushRef="#br0" timeOffset="67260.8471">20994 9491 555,'-4'0'828,"1"4"-663,-2 0-131,2 9-25,-6 10 60,-1 8 98,-8 9-53,2 8-39,-1 2-33,5 5-21,5-8-8,7-4-13,8-11 6,13-12 8,10-6 67,13-13-33,10-2-23,3-10-11,-1-3-8,-1-1-6,-5-1-29,-7-4-84,-7 3-98,-8-5-70,-11 2-28,-10-5-10,-42-34-133</inkml:trace>
  <inkml:trace contextRef="#ctx0" brushRef="#br0" timeOffset="67470.8591">21190 9616 563,'-6'-2'270,"1"0"-40,-4 0-76,9 4-67,-3 8-51,3 7 101,3 10 11,-1 13-23,1 11-10,-1 8-29,-4 10-29,-3 3-35,-4 9-5,-1-7-17,0-2-11,-1-7-73,6-15-18,4-13-54,1-18-28,3-15-89,6-12 48,15-70-299</inkml:trace>
  <inkml:trace contextRef="#ctx0" brushRef="#br0" timeOffset="67735.8743">21175 8267 1137,'0'-10'215,"0"2"-79,-1-2-46,1 6 21,1 9-79,1 15-23,0 13 21,0 19 10,1 19-8,-3 13-11,0 3-6,1 6-15,2-4-32,3-3-149,5 1-158,39 71-477</inkml:trace>
  <inkml:trace contextRef="#ctx0" brushRef="#br0" timeOffset="68335.9086">21891 8906 1291,'-2'-7'242,"2"-1"-107,2-6-68,11 2-38,7-2 19,7 4 18,8 1-5,3 5-29,-2 4-20,-4 4-6,-2-1-6,-3 4-8,-3-2-55,-3 2-47,-6 0-52,-2-5-49,-7 1-58,-3 0 49,-6-2 113,0 2 55,-6 4 52,0 0 70,-3 2 56,-1 1 60,-1 2-4,3-1-17,3-1-32,0-4 4,3-2-5,3-2-29,2 2-40,0-4-40,0 2-23,1-2-6,0 0 6,6 2 4,1 0 13,-1 3-11,5 0-6,0 4 0,0 0-1,0 1-1,3 0-13,1-5-43,4-1 25,3-4 9,1-7 4,1 1-10,2-4-13,-4 2-4,-5-2 25,-7 4-1,-5 4-8,-4-1 13,-5 0 6,-2-3-74,-5-2-106,-8 1-130,-47-17-331</inkml:trace>
  <inkml:trace contextRef="#ctx0" brushRef="#br0" timeOffset="68663.9273">22134 8851 373,'-7'0'466,"5"-1"-331,-8-2-9,7 3 37,3 0 19,0 0-61,3 0-73,1 0-36,2 3 26,1 1 31,4 3 6,1 1 0,3 0-15,1 2-20,7 2-5,5-6-4,11-2-5,5-4-13,1-3-5,0-1-8,-9-2-13,-3 1-11,-10 0-15,-4 2-43,-11 0-17,-7 3 43,-4-3 28,-10 3-11,-2 0-96,-12 0-84,-5 6-104,-10 4-137,-59 26-36</inkml:trace>
  <inkml:trace contextRef="#ctx0" brushRef="#br0" timeOffset="69309.9643">22218 8989 488,'-2'0'276,"4"0"-78,1-2-4,1-1-7,-1 3-28,-2-1-13,1-2-37,2 0-16,4 3-45,7-4-7,4 2-8,4 1-8,0 2-13,-4 5-4,0-3-8,-9 4-2,-4-1-11,-4 0-7,-4 4 10,-7 3 10,-3 3 38,-7 6-26,1 2 0,-1-6-4,7 2-8,1-3 0,5 4-9,2 2 8,4 5-5,0 2 6,0 4 9,4 3 4,-1 5 5,-1 5 5,-1 2 1,-1 1 10,-3 0-4,-1-4 5,-5-1-13,1 3-5,-3-3-7,0-2 20,-2-8-16,4-9-7,1-9-1,1-11-6,-2 3 0,0-8-6,0-2 6,-1-5-1,2 1 1,-6-5 0,4-1 1,1 1-1,2 4 1,2-4 0,1 6 0,3 0 7,2 2-8,5 0-20,7-2 20,9-5 18,10-7 7,4 4-5,1-6-7,0 5 5,-3-1 2,-2-1-4,-1 1-5,-3 0-10,-5 6 0,-2 2-1,1 3-32,-1 3-32,0 3-70,4 5-128,2 0-28,-3 0-80,0-2-173,21-27-101</inkml:trace>
  <inkml:trace contextRef="#ctx0" brushRef="#br0" timeOffset="69588.9802">22680 9626 546,'0'6'346,"0"2"-178,-3 18 81,3 12 6,0 9-31,3 6-62,4 3-44,5-7-10,1-9-52,3-12-26,1-18-9,3-13 3,3-14-3,-1-9-11,0-15-10,-4-6-1,-3-6-8,-12-2 2,-9 9 6,-7 4-9,-10 10-2,-5 9-2,-5 14 14,3 9 21,2 3-9,6 10-11,7 6-1,6 8-15,6 7-86,6 5-359,23 44-610</inkml:trace>
  <inkml:trace contextRef="#ctx0" brushRef="#br0" timeOffset="71038.0631">28588 3090 1521,'-1'-5'139,"1"1"-82,-2-10-42,8 13-9,9-5 33,18-7 35,17-4 1,19-5-15,53-8-24,-83 22-20,37-7-8,-9 0-8,-12 0-45,-8-4-115,-10-2-199,19-52-260</inkml:trace>
  <inkml:trace contextRef="#ctx0" brushRef="#br0" timeOffset="71437.0859">28915 2640 1164,'1'1'211,"2"5"-203,3 10-2,8 12 28,4 24 76,3 15 43,13 70 10,3 47-31,-11 22-45,-14-79-42,-4-9-3,-3 2-24,-4-71-4,-1-5-13,0-11 7,0 33-8,0-19-13,-3-22-18,0-12-35,-2-12-21,-3-10-50,-4-13-113,-3-9-4,-6-17 52,2-3 149,-3-1 53,3 9 95,2 5 47,6 12 20,7 9-18,5 7 3,13 2-61,8-3-49,17-1 19,19-10 16,12-7-17,50-16-26,-79 27-19,40-19-10,2 1-83,-9-6-232,58-97-545</inkml:trace>
  <inkml:trace contextRef="#ctx0" brushRef="#br0" timeOffset="71633.0972">29694 2743 1214,'24'-4'210,"0"-1"-151,22-9 43,13 3 55,3-4-22,2 0-61,7-7-47,1 6-14,-6-5-13,-12 9-45,-19 2-129,-24 6-172,-22 8-235,-91 17 92</inkml:trace>
  <inkml:trace contextRef="#ctx0" brushRef="#br0" timeOffset="72065.1219">29819 2747 630,'0'0'247,"0"0"-173,0 4-44,0 5 75,-3 10 85,2 11 16,-2 14-8,0 24-20,0 19-44,1 76-31,-4 29-52,-7-5-16,-5-53-11,-16 10-8,-16 1-4,28-97 6,8-12 0,4-13-12,-8 22-6,12-24-12,3-16-21,6-13 21,1-21-48,4-20-120,3-26 15,6-70 9,-5-30-68,9 10-53,-12 125 152,1 9 104,4 6 21,11-27 21,7 17 18,8 7 44,4 7 25,6 1 1,4 1-1,3 4-34,2 0-23,-1 1-14,3 2-17,-10 0-16,-8 6-4,-14 6-93,-18 7-135,-15 7-88,-20 7 133,-131 56-362</inkml:trace>
  <inkml:trace contextRef="#ctx0" brushRef="#br0" timeOffset="72232.1314">29749 3402 1011,'3'-4'359,"8"-3"-232,12-2-50,16-6-26,18-2 12,55-13-14,25-2-7,-8 7-13,-94 19-13,-7-1-9,-5 4-7,20-1-81,-19 8-139,-20 6-239,-78 35 1</inkml:trace>
  <inkml:trace contextRef="#ctx0" brushRef="#br0" timeOffset="72736.1603">30006 3473 1006,'-2'3'350,"2"7"-287,-3 10-5,2 13 44,1 4 45,1 11 5,2 2-2,-3 5-54,6-2-56,-1-7-23,3-10-16,4-14-1,4-12-54,8-12 0,11-13-13,11-13-61,9-15-28,7-5-31,-2-6 20,-6 3 106,-10 2 61,-11 12 4,-11 7 29,-12 10 54,-8 7 57,-6 5 9,-7 5-52,-13-2-67,-9 7-25,-13 4-9,-5 5 0,-2-4-52,6-2-50,9-5 18,15-3 67,10-5 17,10 0-1,6 1-20,4 0 21,11 3 1,10 2 19,11 8 23,7 4 29,4 10 36,3 5 0,-4 1-40,-4 0-29,-4-6-20,0-2-5,-5-11 2,0-7 0,1-9-16,-1-12-66,1-9-88,-2-10-124,2-8-334,53-105-45</inkml:trace>
  <inkml:trace contextRef="#ctx0" brushRef="#br0" timeOffset="72899.1696">30984 2935 1312,'3'-2'339,"5"-2"-234,11-1-60,14-4 18,19 0 17,20-5-23,65-12-23,35-13-19,-20-2-15,-113 28-70,-5 0-159,-7 0-240,56-67-375</inkml:trace>
  <inkml:trace contextRef="#ctx0" brushRef="#br0" timeOffset="73184.1859">31089 2579 1211,'8'11'124,"0"7"-124,11 15 0,0 12 41,3 12 52,-9 10 6,-4 15 1,-12 67-10,-28 57-3,-60 43-25,18-86 71,19-37-74,44-85-41,7-10-5,7-6-4,2 24 6,14-20-4,9-16 8,13-22 4,15-24-7,53-51-16,26-55-58,-6-26-100,-53 43-128,-17-9-351</inkml:trace>
  <inkml:trace contextRef="#ctx0" brushRef="#br0" timeOffset="73510.2045">31712 2324 1277,'-11'10'191,"-2"11"-191,-15 14-17,-6 15 16,-7 5-5,-5-1 6,4-7-23,5-6 8,13-15 6,13-13-7,9-9-7,4-4 20,2-1 3,0-5 47,2 2-11,0-5-14,2 0-4,-5 5 5,-2 0 28,-1 2 18,-1 2-33,-2 0 6,3 0-17,0 0-8,0 0-5,0-1-12,0 2-8,4-2-27,3-8-67,4 0-240,41-46-151</inkml:trace>
  <inkml:trace contextRef="#ctx0" brushRef="#br0" timeOffset="74132.2401">30945 2330 1199,'-3'4'210,"0"3"-176,-1 11-1,-3 9 50,1 12 71,4 6 2,4 6-82,8-5-40,9-1-13,4-8-7,3-7-6,6-7-8,-1-7-42,9-7-58,7-9-56,11-7-65,12-11-61,6-9-166,131-69 82,-132 52 39,-45 27 327,-11 3 276,-8 6 7,11-6-25,-14 11 29,-12 3-73,-3 7-86,-10 7 14,-9 10 74,-16 9-87,-14 8-69,-12 2-34,-51 27-11,-27 3-15,-35 22-61,52-27-50,42-27-72,72-37 0,11-1 155,4-3 28,0-3 36,19-11-6,12-1-3,14-8 51,13 1 48,7 2-6,-1 4-26,-2 3-25,-2 5-15,-3 0-16,-4 5-22,-3 0-8,-1-1-8,-6-3-11,-1-2-53,-4-9-70,-5-7-113,-7-9-250,-12-82-224</inkml:trace>
  <inkml:trace contextRef="#ctx0" brushRef="#br0" timeOffset="74529.2628">31289 2281 129,'3'23'382,"0"3"-185,4 20-52,3 4 14,-7-2 20,-2-4-68,-3-5-51,-6 0-23,-6 2-13,0 1-24,2-5-105,10 1-107,3-6 11,5-4 15,-2-2 17,0-7 118,-1-5 51,-6-2 97,-1 8 11,1 4 2,-1 10 26,-2 11 35,0 10 3,-3 16-54,-9 10 71,-7 2 64,-12 7-138,-10-9-60,-10-7 9,-6-3-26,-12 0-19,-3-5-13,2-5-2,15-13-6,22-14-17,20-16-52,16-15-61,14-14-76,15-14-61,22-19-78,130-118-105</inkml:trace>
  <inkml:trace contextRef="#ctx0" brushRef="#br0" timeOffset="74888.2833">31419 3264 54,'6'-7'793,"-2"3"-456,2-4-104,-8 8-79,-1 8-64,-7 5-37,-8 15 124,-4 15-47,-7 8-70,0 12-24,5 5-19,5 11-5,6 3-5,9-3 29,7-10-24,7-11 12,11-10 5,3-7-1,8-11 11,16-15 17,16-14 25,59-24-17,23-34-29,7-14-13,-64 29-13,-53 22-8,-6 7 7,0-3-7,21-10 5,-13 3 0,-15 11 3,-16 2 18,-7 4 27,-3-4-28,-3-2-26,-5-5-7,1-9-35,-1-2-50,1-5-40,3-3-117,1-47-509</inkml:trace>
  <inkml:trace contextRef="#ctx0" brushRef="#br0" timeOffset="76833.3946">25421 6106 1157,'0'0'291,"-1"-1"-93,-1-2-77,2 0 25,0 2-11,0-6-39,3 5-47,4-1-31,7 1-16,8 2-1,12 0 5,11 2 0,9 1 1,8-2 1,-2-1-7,-3 1 5,-2-1-5,-12 3 0,-5-3 0,-8 0 0,-7 0-1,-3 4-17,-6-4-46,-6 1-67,1 1-122,-6-1-81,-6-5-227</inkml:trace>
  <inkml:trace contextRef="#ctx0" brushRef="#br0" timeOffset="77419.4281">25506 6434 787,'0'0'245,"1"0"-100,0 0-56,7-2 14,2 0 74,6 2-30,4 0-16,4 2-37,2 4-14,-7 3-31,4 3-11,-7 3-16,-3 1 2,-1 6-9,0-3-9,-9 6-4,0 2 19,-6 2 4,-4 0-1,-9 1-9,-1 0-3,-6 0-3,-5-4 0,-8 3-1,-4 1-8,-1-3-8,3-3-1,4-5-4,8-6 7,6-7 5,7-5 1,9-1 0,2 0 0,4-1-6,1-2 6,4 1-2,13-3 2,13-3 9,12 1 11,11 1-1,4 2 1,3 3-2,-4 2 10,-1-1-11,-1 3-5,-11-2-3,-5-1-9,-10 3 1,-6 3-1,-7-3 0,-4 2-9,-7-1 3,-3-3-17,-2 2-13,-2-2-3,0-1-21,0 0-36,-3 0-93,0-4 23,-6-8-95,-22-54-319</inkml:trace>
  <inkml:trace contextRef="#ctx0" brushRef="#br0" timeOffset="78779.5059">25809 5198 509,'-1'-2'294,"1"1"-66,0-4-49,-2 1-44,2 1-2,0-1-22,-2 2-33,2 2-30,0 0-25,-1 2-16,1-2-7,-2 4-4,4 2 4,-2 5 13,1 7 2,3-1 3,-4 8 2,0 5-7,-2 6-4,-3 11 3,1 8-12,-3 7-99,3 7-114,6 0-105,32 86-28</inkml:trace>
  <inkml:trace contextRef="#ctx0" brushRef="#br0" timeOffset="79626.5544">26410 5520 1102,'0'-4'254,"0"2"-58,0-2-53,3 2-37,7-1-46,7-2-33,15 1-10,7 3-4,10 0-7,2-3 0,0 4-5,-4-2-1,-13 2-1,-8 0-66,-12 2-89,-8 2-66,-6-3-80,-9 0-4,-7 5 173,-8-2-151,-3 4 173,-1-2 111,5-1 159,5-1 15,8 1-37,4-3-2,-2 2 4,5 6-1,2 3-15,-1 8-7,-1 7 7,3 7-5,0 8-5,3 4-8,-3 6-24,0 4-27,-4 0-17,-1 6-16,-2-2-10,-5 1 2,-5 1-1,-5 0 2,-6-3-4,-2-5 1,-2-13-10,4-11-1,0-10-1,7-14-4,2-3 5,1-8 0,1-2-1,1-5 1,6-4-1,2 0-8,5 0 9,3 2 1,4 1 8,5 4 15,9 2-9,12 0-2,13 0 7,7-1 1,7 3-3,1 4-3,-2 2-8,-5 7 4,-1-3-11,-9 3 9,-1 1-8,-5 1-1,-4 1 0,-3-3 2,-8-1-1,-5-6 0,-7 1-1,-2-2-1,-4-1-17,3 0-10,-3-1-11,-1-3-32,-1-4-59,-3 1-119,-2 0-241,-17-19-356</inkml:trace>
  <inkml:trace contextRef="#ctx0" brushRef="#br0" timeOffset="80048.5785">27052 6236 591,'0'7'275,"-2"0"-203,-1 12 0,2 4 60,1 10 25,0-1-29,4 0-52,5-2-41,0-10-5,0 1-17,4-8 4,-2-7-1,-2-4 14,1-6 15,2-10-10,2-8-20,-1-7-6,-3-9-8,-2-7 7,-2-4-8,-6 5 1,-6 10 0,-2 12 31,-2 11 53,-4 9-47,-5 8-28,-2 7-9,-4 7-1,5 6 1,2-1-1,6-5-9,5-1-3,4-3-66,5-6-65,6 0-163,49-20-75</inkml:trace>
  <inkml:trace contextRef="#ctx0" brushRef="#br0" timeOffset="80423.5999">27553 6045 959,'-3'0'457,"3"1"-397,0 3-23,0 3 49,-3-3 82,6 6-32,-3-4-58,4 1-30,-2-2-18,2-4-7,-1-1 7,-3-1 1,0 1-1,0-3-3,0 1-12,0 1 0,0-5 2,0 2-10,-3-2-7,2-4-8,1 2-8,0 0-7,-3 4-2,3 4-25,0 0-17,-2 4-13,2-4-2,-1 2-11,-2 0 43,3-2 37,0 1-2,-3-2-50,2-1-67,2-2-157,-2-29-560</inkml:trace>
  <inkml:trace contextRef="#ctx0" brushRef="#br0" timeOffset="81534.6635">27529 6049 625,'0'1'246,"0"-1"-165,0 3-69,1 4 15,2 0 51,0 2 1,3-2-17,-1-1-17,2-4 1,-1-2 10,-1 0 8,1-2-7,-2-4-19,1-1-11,2 0-11,-4-5 4,0 4-5,-3 0 7,0 1 19,-5-2 8,2 8-20,0 1-13,-2 1-1,0 2-6,-1 3-9,3-1 0,-4 2-1,4 0-15,3 5-67,6-2-71,4 1-67,9-3-116,88-26-199</inkml:trace>
  <inkml:trace contextRef="#ctx0" brushRef="#br0" timeOffset="81900.6844">28473 5734 703,'-5'-4'601,"1"-1"-444,-6-2-55,-8-1-4,-1 2 26,-10 2-17,-2 2-47,-2 4-12,-5 4-17,0 7-17,1 2-1,-1 8-1,2 3-3,4 9 2,4 8-4,-4 12-1,4 12 3,4 7-2,3 8-6,7-3 6,8-2-6,4-9 0,10-15-1,5-13 0,6-10 1,6-11-2,8-2-9,6-14-94,11-6-118,3-11-102,74-34-260</inkml:trace>
  <inkml:trace contextRef="#ctx0" brushRef="#br0" timeOffset="82233.7035">28378 6232 903,'0'3'337,"1"6"-289,5 10 3,-1 6 74,4-1 25,4 1-11,1 1-23,3-12-38,4-2-24,-1-12-12,3-13-17,3-10-13,-1-15-12,2-3-21,-6-5-15,-6-5 9,-8 9-7,-10 1-7,-8 7 32,-5 8 9,-4 11 30,-6 8 8,-2 10-2,-2 7-12,-4 11 1,3 2-4,4-1-10,9 5-11,4-2 0,10 1-44,10-7-109,12-1-108,15-10-108,99-38-457</inkml:trace>
  <inkml:trace contextRef="#ctx0" brushRef="#br0" timeOffset="82576.7231">29004 5800 745,'-13'-8'781,"1"2"-631,-12-4-30,-4 7 3,-2 3-6,3 8-44,4 6-49,3 10-24,10 6-7,6 10-14,9 5 10,7 1-11,7 2 14,5-3 8,0-3 0,4-4-10,5-3 10,4-5 14,4-3-5,8-3-3,-6-1-5,-7-3 5,-9-1-6,-8-6-6,-12 0-6,-9-3 12,-16 0 28,-7 5 26,-17 3-30,-18 1-16,-4-4-8,6-3-5,15-5-112,22-10-178,39-49-1139</inkml:trace>
  <inkml:trace contextRef="#ctx0" brushRef="#br0" timeOffset="84792.8499">29485 5919 276,'-2'-4'246,"1"1"-77,-1-1-16,1-3 29,1 4 20,-2 1-22,1 1-24,1-2 8,-2 1 4,-1 1-29,2 1-40,-1 1-51,-1 1-46,-4 6 10,-2 8-12,-8 17 1,-3 12 11,1 12-3,2 14-8,4 7 5,4 10-4,3-9 4,4-7-6,4-9 1,2-14-1,4-10 1,4-9-1,2-6 6,9-18 7,10-12 8,14-19-3,12-14-6,3-13-4,3-13 1,-3-18-8,20-61-1,-66 94 0,15-50 1,-17 12 4,-14 12-5,-12 7 0,-12 8-9,-8 13 1,-8 8-11,-7 10-5,-1 17-14,-2 15 1,8 15-2,0 13 13,5 13 7,2 2 1,4 4 10,6-6 8,8-5-1,4-6 0,2-6 1,5-6 0,5-4 8,2-3 7,5 1 20,8-3 14,17 2 17,9-3-4,16-3-8,2 1-29,3-5-13,-6 2-3,-4 4-9,-9-2-24,-3 6-44,-10-1-109,-9 8-174,-13 42-405</inkml:trace>
  <inkml:trace contextRef="#ctx0" brushRef="#br0" timeOffset="85044.8643">29976 6404 1116,'4'6'170,"-1"0"-115,1 10 25,3 3 56,-1 7 22,-2 5 34,-4 6-41,0 7-70,-7 1-22,4 4-20,-4-1-3,0-5-24,4-5-6,-1-7-6,4-11 0,0-9-30,0-8-47,0-3-52,0-3-69,3-6-115,-6-57-772</inkml:trace>
  <inkml:trace contextRef="#ctx0" brushRef="#br0" timeOffset="85627.8976">29015 5339 770,'3'-2'252,"9"2"-158,7 2 83,7 2 26,5 6-13,0 4-50,-1 3-53,-8 5-39,-1 0-24,-10 1-15,-7 0-9,-5 1 0,-10 0 7,-13 4 22,-8 6-28,-8 4-1,2-5-22,14-11 22,9-7-2,11-9-20,4-4-13,10 2 35,4 2 5,11 2 32,7-4-2,4-1-19,-1-3-4,-5 3-10,-8-2-2,-1 0-5,-5 5-90,-2-1-130,-1 4-76,10 14-252</inkml:trace>
  <inkml:trace contextRef="#ctx0" brushRef="#br0" timeOffset="88231.0465">25166 9261 980,'-5'-1'270,"4"-2"-66,-4 2-47,4 1-16,2 0 15,0 0-55,3 0-49,9 0-4,16-3 17,17-6 10,23-9-21,59-15-14,10 3-13,-102 26-6,-5 1-19,35 2-1,-9 5-1,-8 0 0,-6 3-6,-7 2-39,-5 1-33,-5-3-82,-8 2-191,-5 1-139,-32 3-244</inkml:trace>
  <inkml:trace contextRef="#ctx0" brushRef="#br0" timeOffset="88646.0702">25468 9606 1370,'2'4'294,"6"2"-258,15 4-21,6 5 18,0 5 69,1-4-15,-6 1-45,-8 3-22,-9 4-7,-10 4 10,-7 5-1,-18 6-2,-11 4-20,-13 4-17,-4-4-7,3-8 6,12-13 14,15-9 4,13-12 7,5-2-1,8-1-6,0-2-12,12 1 6,10-1 6,13 4 9,10 0 9,6 4 1,-1 2 1,-3-2-8,-3 0 3,-3-1-9,-4-6 3,-3-4 0,-4-4-9,-9-5-33,-6-2-45,-5-9-123,-3-5-40,-5-7 16,-3-4-117,-28-106-476</inkml:trace>
  <inkml:trace contextRef="#ctx0" brushRef="#br0" timeOffset="88894.0844">25647 8354 1227,'0'-7'268,"0"5"-97,-3-2-127,2 8-44,1 6 0,4 8 39,-4 19 54,3 16-6,1 18-33,-4 7-29,-5 4-13,3 1 2,-1 0-14,6-1-137,0 1-128,10-6-246,43 62-231</inkml:trace>
  <inkml:trace contextRef="#ctx0" brushRef="#br0" timeOffset="89524.1205">26481 8906 1188,'-1'0'312,"-1"0"-169,2 0-77,0 0 0,8 3 25,10-3 5,9 1-1,21-2-55,11-3-22,7-5-3,-1-1-9,-14 1-5,-12 5-1,-14 0-45,-13 4-50,-8 0-31,-9 1-60,-9 2 80,-11 1-1,-8 3 10,-10 2 71,3 0 26,7-2 18,9-2 20,11-1 25,3 3-8,4 3-7,4 3 11,-2 10 10,3 12 34,2 8 14,3 8-39,-3 5-13,0 6-4,-2 4-13,-5 6-21,-3 4-16,-12-6 4,2-2-14,-8-3 10,2-7-11,-1-13-1,3-10-26,4-9 4,2-13-8,-1-3 11,4-7 7,2-3 12,1-3 1,8 3 7,3-6-7,4 1-9,8-6 9,4 0 38,12-7-7,9 4 7,7 1-7,0 1-10,2 2-7,-4 6-5,-2-4-8,-2 2-1,-6 1-11,-1-3-55,-6 2-187,-6-2-116,22-15-237</inkml:trace>
  <inkml:trace contextRef="#ctx0" brushRef="#br0" timeOffset="89815.1371">26986 9699 721,'0'12'226,"1"2"-32,0 10-47,3-6 3,2-1 6,0-11 1,6-2-19,4-5-49,5-5-40,4-10-23,6-1-13,-3-9-2,-5 0-4,-6 1 1,-8-7 1,-9 9-8,-3-3 7,-9 7 28,-3 8 1,-4 8-13,-5 6-9,-2 4-9,2 7-5,3-1-1,8 3 0,4 0-27,5 0-72,5-3-150,7-7-120,48-18-215</inkml:trace>
  <inkml:trace contextRef="#ctx0" brushRef="#br0" timeOffset="89990.1471">27477 9409 817,'0'0'660,"0"1"-553,0 1-68,0 1 27,-2-2 117,2 1-26,0 0-89,2 3-47,0 5-21,4 0-80,3 0-200,30 2-459</inkml:trace>
  <inkml:trace contextRef="#ctx0" brushRef="#br0" timeOffset="90507.1767">28047 8935 1130,'-11'0'222,"2"0"-130,-11 4-47,0 6 7,-4 11 52,-6 11-2,-1 15-30,3 12-23,4 19 5,7 13 5,-1 56-10,17-102-14,-4 37-14,10-11-14,3-16-7,6-14-4,7-14-64,2-9-106,12-18-43,86-61-340</inkml:trace>
  <inkml:trace contextRef="#ctx0" brushRef="#br0" timeOffset="90806.1938">28306 9402 1230,'-7'20'234,"-2"3"-162,-2 12-22,4-5 28,10-8 21,15-15 12,11-6-18,13-9-39,11-8-30,1-13-24,-1-7-9,-7 0-12,-8-4 8,-13 3 13,-16-1 0,-12 3 0,-13 4 2,-14 2 20,-9 14 4,-6 10-4,-4 9-8,4 7-2,7 4-12,13 0-1,12 0-53,13-3-162,6 4-99,70-2-353</inkml:trace>
  <inkml:trace contextRef="#ctx0" brushRef="#br0" timeOffset="91136.2127">28919 9026 884,'-12'-4'724,"1"4"-590,-12-4-28,-9 11 1,-7 6-31,-5 12-34,-1 12-22,11 4-20,15 7-13,12-7-6,18-4-14,10 1 10,9-11 23,10-3 10,2-1-3,-1-6-6,-4 3-1,-5 2 9,-4-3-3,-8 7-5,-7 0 0,-8 0 21,-6 0-1,-13 0 11,-9 1-2,-7-1-9,-1-1-13,0-10-8,9-4-86,7-8-124,8-6-172,-1-40-639</inkml:trace>
  <inkml:trace contextRef="#ctx0" brushRef="#br0" timeOffset="91753.248">29398 9132 649,'-1'2'842,"-3"5"-732,-4 11-65,-4 8-12,-3 11 18,0 8 22,2 14 10,7 2-22,3 6-20,4-3-22,2-5-1,3-8-1,5-6-2,-4 0 4,4-9-8,1-10-10,1-16 0,4-7 32,6-15 9,10-15-17,9-17-16,7-11 3,-1-13-11,-1-10 5,-10-6 0,-11 0 0,-12 0 0,-11 13 2,-8 7 10,-4 12 1,-3 11-1,2 7-11,-3 9-7,-1 10-11,-3 9-2,-8 18 13,-6 10 0,-5 13 0,-7 10-2,2 7-7,2-2 0,7-3 2,8-11-1,9-17 8,11-7-1,4-8-25,4-3 11,5 2 15,4 3 5,7-3 20,5 5 5,5-3-9,0 2-6,0 5-13,-5 5 4,-1-5 1,-6 6-5,-3-6-1,-6-3-1,-2 0-9,-3-4-22,-2-3-26,-2 1-50,0-6-31,-6-3-1,-6-7-456,-55-60-242</inkml:trace>
  <inkml:trace contextRef="#ctx0" brushRef="#br0" timeOffset="92121.269">29034 8570 1165,'0'0'248,"2"0"-173,8 5-53,2 3 52,5 3 44,3 7-34,-2 4-36,2 4-19,-11 1-22,-6 1-6,-8-1 1,-8 2-2,-13 1-15,-9 4-44,2-4-43,3-4 35,9-8 47,13-9 11,8-2-15,10-3 24,8 3 39,7-1 18,10 3-16,6 3-19,4-4-10,1 5-12,0 3-16,2 2-145,1 8-205,56 59-301</inkml:trace>
  <inkml:trace contextRef="#ctx0" brushRef="#br0" timeOffset="92541.293">29819 9640 1265,'6'4'206,"-1"1"-146,5 7 36,2-2-30,-4 0 18,-4 2-5,-2-3-28,-2-1-18,-1 4-18,-4 0 2,-3 8-11,-6-3 15,-2 8-6,-2 1-15,-6 1-33,0 1-27,6-5-32,5-5 59,6-6 21,4-8-15,10-4 27,4-2 15,5-5 69,7-2 0,-3-3-13,4 2-26,-4 1-20,3 3-5,-2-2-19,2 7 0,-3 2 1,0 5-2,-5-2-7,-2 2-57,-4 0-125,0-5-183,-15-14-633</inkml:trace>
  <inkml:trace contextRef="#ctx0" brushRef="#br0" timeOffset="96334.51">30395 6535 633,'-4'-4'170,"2"1"-17,-3-3-8,1 3 1,1 0-5,-1 2-24,1 1-41,0 0-19,0-3-12,0 3-7,1 0-11,0-4-14,2 1-13,0 2-33,0 1-159,4 4-440,15 10 56</inkml:trace>
  <inkml:trace contextRef="#ctx0" brushRef="#br0" timeOffset="96534.5214">30456 6504 737,'-1'1'180,"1"-1"-107,-4 0-55,0 7-12,-2-4-6,-1 4-16,4 1-129,4 25-151</inkml:trace>
  <inkml:trace contextRef="#ctx0" brushRef="#br0" timeOffset="96711.5316">30501 6541 604,'-3'-6'153,"1"5"-68,-2-3-40,2 2-45,1 2-24,0 16-434</inkml:trace>
  <inkml:trace contextRef="#ctx0" brushRef="#br0" timeOffset="96896.5421">30717 6538 840,'0'-3'190,"-1"3"-94,-2 3-31,1-3 16,-2 6-33,0-5-48,-4 5-14,1 3-157,0 6-75,-5 16-111</inkml:trace>
  <inkml:trace contextRef="#ctx0" brushRef="#br0" timeOffset="98030.607">13570 5567 957,'-3'0'284,"1"0"-121,-2 0-71,4 0-14,-1 0 7,1-2 28,-2 0 14,2-4-59,2-4-68,7-1-95,4-3-221,45-14-251</inkml:trace>
  <inkml:trace contextRef="#ctx0" brushRef="#br0" timeOffset="98434.6301">14153 6050 868,'0'0'298,"0"1"-191,0 5-62,0 2 24,2 2 46,0 1 14,-4 9 18,-1 5-21,-7 11-39,-5 16-25,-9 18-26,-6 4-17,-3 4-10,-1-3-1,4-12-8,8-8 0,8-12-59,7-15-104,11-17-82,8-15-7,15-25-78,85-128-407</inkml:trace>
  <inkml:trace contextRef="#ctx0" brushRef="#br0" timeOffset="98819.6521">14243 5924 1045,'-5'-5'355,"3"1"-158,-4-3-49,4 7-34,-1 0-60,6 8-28,-3 10-16,6 11 31,5 16-10,8 8-7,5 10-9,4 8-3,2 3-6,3-2-5,-2 2 7,-1-8-7,1 0 0,2 6 0,3-1 68,1 2-36,-2-7-26,-10-12 2,-4-9-3,-11-14-5,-5-13 11,-5-10 0,-6-6 57,-9-9 36,-16-3-70,-13-5-17,-13-8-13,-14-3-5,-5 0 0,-3-1-1,0 2 1,10-4-6,4 3 6,9 3-2,10 7-40,15 2-37,13 9-41,16 5-376,39 32-281</inkml:trace>
  <inkml:trace contextRef="#ctx0" brushRef="#br0" timeOffset="103939.945">21776 12342 1116,'-2'2'227,"1"-1"-161,1 6-65,0 2 18,1-4 43,-2 2 22,-1 0 18,2-2-11,-1 7-28,1 10 12,1 17 21,2 15-16,2 17-1,-1 11-26,7 67-4,2 40-1,2 57-16,-6-49-8,-6 15-2,0 16-4,0 51-18,-4-75 2,-1-25-1,-1-8-1,3-13 0,2-13 8,-1-21-8,7-15-12,-7-64-16,5-7-20,-3-5-38,6 28-83,0-17-127,1-13-276,-2-22-51</inkml:trace>
  <inkml:trace contextRef="#ctx0" brushRef="#br0" timeOffset="104494.9768">21904 12101 777,'-4'0'180,"1"0"-81,0 0-50,0 2-19,1 1 24,0 3 47,-3 2-35,-1 0-27,5-4-8,-1-1 11,1-2 9,-1-1-15,2 0-9,-3 0-9,3 0-6,0 0-12,-2-1-52,1 1-145,-2 0-295,-6 16-162</inkml:trace>
  <inkml:trace contextRef="#ctx0" brushRef="#br0" timeOffset="104802.9944">21815 12226 1041,'-2'0'285,"1"0"-124,-2 2-109,0 8-29,-2 10 79,-4 5 81,-2 17-39,0 6-66,-4 5-30,3 4-18,-6-2 3,-4 4 0,-5-5-8,-1-8-14,1-7-5,4-4-5,6-9-1,6-7 0,5 0-35,6-4-65,0-4-107,2-5-80,7-9-50,56-56-2</inkml:trace>
  <inkml:trace contextRef="#ctx0" brushRef="#br0" timeOffset="105007.006">21913 12203 1048,'0'0'315,"1"3"-192,4 5-78,1 10 125,6 14 50,2 7-43,2 16-61,3 7-62,-4 8-23,5 1-14,-4-2-17,-1-8-6,5-3-73,-6-1-160,4 14-342,0 137 51</inkml:trace>
  <inkml:trace contextRef="#ctx0" brushRef="#br0" timeOffset="105801.0515">21434 15104 759,'0'0'546,"0"3"-430,0 0-77,0 2-17,2-1 61,1 3 47,1 3 4,5 6-5,6 2-24,5 9-26,6 10-10,10 4-19,1 0 7,10 4-24,-4 3-2,0-2-7,-10 6 0,-2 2-1,-5-2-8,-7 0-8,-7-7 7,-2-10-7,-5-12-7,-2-10 1,-2-13 8,1-6 10,9-14 19,11-36-16,33-88-13,32-63-9,-14 21-10,-38 85-25,-24 62-11,-1 7-5,-4 3-33,8-25-62,-9 16-314,-18-24-335</inkml:trace>
  <inkml:trace contextRef="#ctx0" brushRef="#br0" timeOffset="106829.1103">22289 11435 1283,'-6'-3'192,"3"3"-36,-3-7-75,6 10-17,2-3 17,7 0-7,12 0 13,15-3 1,11 0-25,7 0-21,-2-6-18,-1 0-7,-5 1-8,-7-2-8,-3 0-1,-8 1-2,-9 2-46,-10 4-72,-4 1-102,-5 2 71,-5 2 19,-4 1-45,-6 4 55,-8 4 71,-3 1 51,-1 4 1,1 3 6,5 1 50,1 5 27,7 7 14,4 5 10,5 7-8,6 8 46,6-4-26,1 0-29,2-3-37,2-3-12,-6-8-15,-1-6-7,-6-5-4,-3-3 2,-7-2-1,-13 2-5,-6 1-12,-10-3-6,1-3-47,2-5-2,8-6 22,10-4 23,9-4 10,7 1 0,6-2-23,6-3 23,11-4 32,9-2 10,9-1-2,4 4-7,-1 2-9,0 2-4,-3 3-7,-6 2-2,-4 2-10,-5 2-1,-5-1-5,-2 6-52,-1-4-84,0 0-332,-1-9-45,30-42-310</inkml:trace>
  <inkml:trace contextRef="#ctx0" brushRef="#br0" timeOffset="107071.1241">22938 11696 821,'-2'1'307,"1"5"-236,0 9 37,1 5 105,-2 13-17,2 12-7,0 4-63,0 8-37,0 8-47,-3 7-12,-1 7 9,1 8-20,-2-2-10,2-2-9,2-9-8,1-13-67,0-22-24,3-16-96,-2-16-4,1-17 103,-1-17-189,9-113-240</inkml:trace>
  <inkml:trace contextRef="#ctx0" brushRef="#br0" timeOffset="107347.1399">22999 11621 983,'2'0'264,"2"1"-198,4 2 60,8 4 41,-1 0 7,6 3-23,1 7-26,-1 2-74,2 2-18,-6 5-21,-3-4-6,-5-3-6,-6 1-10,-6-6 10,-8 5 34,-8-3-13,-7 2-6,-9-1-6,-1-4-1,-1-3-8,10-6-18,10-1-54,7-6-117,6 3-313,8-15-487</inkml:trace>
  <inkml:trace contextRef="#ctx0" brushRef="#br0" timeOffset="112950.4604">21836 13925 730,'-2'0'171,"1"0"-54,-2 0-44,3 1-17,0-1 41,0 0 16,0 0-22,1 0-44,-1 0-10,2 0-31,-1 0 0,2-1 14,5 1 14,0-5 8,0-2-7,3-3-1,-3-4-1,0-4 0,-7 2-4,-2-3-5,-5 2 1,-4-2 16,-1 8-8,-4 5 4,-4 6-22,-1 6 2,-4 5-16,5 8 7,0 0-8,8 2 0,5-3-10,3-4-11,6 4-5,3-7 19,3 0 7,3 0 1,3-4 7,-2-7 7,1-4 0,-1-3-3,-5-1-3,-1 0-2,-5 2 4,-2 1 1,-2 3-5,-1 0-7,-4 4 1,-4 4 1,-6 5-2,1 1 1,0 2-1,10-5-1,3-6-24,6-3-19,-1 0 8,0-3 36,7 3 3,-1-1 9,1-7 9,2-2-7,0-6-2,-3-1-5,-4-3 4,-1 0-4,-3 6 10,-3 4 19,-1 3 6,-2 5-11,-5 6 2,-2 5-21,-4 4-10,0 2-2,5-1 0,4-1-9,8-4-9,0-2-4,5 2-25,4 0-34,4 2-78,8 0-130,51 10-285</inkml:trace>
  <inkml:trace contextRef="#ctx0" brushRef="#br0" timeOffset="117450.7178">20620 14903 822,'-2'-6'161,"2"0"-31,-1-8-34,1 5-30,1-4 27,-1 4 54,0 1-6,0 5-39,0 3-22,0-3-29,2 3-26,-2 0-16,0-1-3,2 1 3,-2 0-1,0-2 2,0-2-1,0 1-3,2-3 0,1 0-6,-3-1 0,6-5 0,3 1 0,10-10 1,8-6 0,9-8 6,6-2 7,7-3-4,3-1-4,9-4-6,3-4 1,5-4 5,2 4-6,-6 4 0,-1 6 2,-8 8-1,-7-1-1,0 0 2,0-3-1,2-9-1,1-1 8,3 0-8,-1 0 1,-5 4 0,-1 1 1,1 2-1,-1-1 0,3 0 0,7 4 0,-6-4 0,-1 1 7,-4 6-8,-3 1-1,-2 0 1,0-1 0,-4 5 1,3-4-1,-2 3 0,-1-3 0,-5 6 1,-3-1 1,-4 3-1,-1 4-1,-3 0 0,6 2 1,5-5-1,0-4 1,9-5-1,1-2 0,0-5 0,6-5 0,-1 1 0,-2 0 2,0 3-2,-7 4 0,-4 2 1,-8 5 5,2 2-5,0 0-1,-1 2 1,5 0 0,7-2-1,8-3 0,1 0 0,8-1 0,-1-2 0,-2 0 0,-6 3 1,-9 3-1,-12 7 2,-9 6-1,-8 3 22,-7 7 31,-3-1 12,-4-4-32,0 1-23,-1-3-10,1 1 11,0-2-10,-2 0-1,2 0 1,-2-3-2,2 0-6,-4 0-13,-6 1-14,2 0 6,-5 6 12,-3 4 7,-1 4 8,-3 8 10,6 0-10,-3-1 0,4 2 6,-1 1-5,-3-7 5,2 2 0,2-2-5,1-4 0,2-4 7,7 2-8,3 1 12,4 1-12,2-3-6,1 1-1,5 0 7,11-6 1,7 1 8,11-5-8,3-4 0,0 7 0,-2 4 0,1 3-1,-3 2 0,-3 2 0,-3 2-1,0 1 1,-8 0-1,-2 5 0,-4 2-9,-4-3 2,-6 5-7,0 0-7,-4 7 13,-2-1 9,-2 9 34,0 2-7,-3 4-4,-1-4-5,-3-1-3,-4 3-3,-2 0 4,-9 2-5,-5 4-5,0-1-6,-4 3-8,-3 6-117,4 0-330,-45 86-275</inkml:trace>
  <inkml:trace contextRef="#ctx0" brushRef="#br0" timeOffset="118209.7612">20717 14435 845,'0'0'339,"0"0"-202,0 0-101,1 1-21,-1 3 72,0 0 15,-1 4-39,-6 8 28,-6 13 25,-6 16-40,-11 10-28,-7 8-10,-1 5-14,0 3-5,5-8-7,7-1-12,17-13-4,11-12-17,11-5 21,17-9 21,16-13-6,16-1 5,8-13-10,4-2-4,-6-2-6,-7 3-7,-8 5-160,-5 5-143,45 18-366</inkml:trace>
  <inkml:trace contextRef="#ctx0" brushRef="#br0" timeOffset="118781.7939">24909 11897 1290,'-2'3'247,"2"8"-230,-3 16 8,-1 15 47,-3 23 45,-2 18 21,-14 79-54,-3 45-48,-9 16-16,13-95-10,-8 1-1,10-21-9,20-77-3,0-9-69,2-8-54,0 15-25,1-20-11,4-14-65,26-87-125</inkml:trace>
  <inkml:trace contextRef="#ctx0" brushRef="#br0" timeOffset="119095.8119">24947 12009 1150,'10'-12'222,"4"2"-138,16-12-30,7 11 40,0 5 23,0 3 2,0 6-29,-6 5-45,-5 9-15,-7 0-15,-4 7-15,-10 0-5,-7 5 5,-8-2 24,-7 7 12,-11 3 0,-15 1-25,-10 3 26,-9-2-26,-4 3 1,5-9-6,4-8 0,13-11-6,12-4-15,11-2-20,10-4-62,5 2-199,6 3-49,28 24-192</inkml:trace>
  <inkml:trace contextRef="#ctx0" brushRef="#br0" timeOffset="119343.8261">25428 12724 1055,'-1'4'362,"-2"10"-211,-1 9 53,-1 3-30,-1 11-37,0 2-40,-2-2-38,3 5-32,0-5-18,1 1-3,0-7 0,0-8-5,1-5-1,-2-5 0,2-3-61,-2-4-154,-13-21-443</inkml:trace>
  <inkml:trace contextRef="#ctx0" brushRef="#br0" timeOffset="120986.92">20194 13986 303,'-4'-11'202,"1"0"-28,1-8-37,2 4-35,-2 5 15,2 1 4,0 2 40,-2 0-1,2 7-7,0-4-22,0 4-37,0 0-34,2 0-18,0 0-16,0 4-14,11-4 1,10 0 22,14-6 1,15 0-8,11-8 4,12 3-14,2 3-6,2 8-5,2 3-5,-3 6 5,-1 2-1,0 0-5,-4 0 1,2 3 5,1-5-1,2 1-5,1 2-1,0-5 1,5-1 5,38-1 3,5-10-8,-87 2 1,0 0 4,38-4-6,-4 3 0,-5 0 2,-6 4-2,1 0 0,-3 0 1,5 4-1,1 0 0,11-4 1,50 4 0,15 2 0,6-3 0,-51 0 5,-3 0-6,-6 11 2,-51-10-1,-1 0 0,-1 4 0,34 8 0,-7-1 0,-1-1-1,-1 0 0,6-6 0,1-2 1,6-2 0,3-4-1,-5 1 0,-7 4 1,-11 0-1,-14 3 0,-6 6 0,-9-2 0,-9-3-1,-5 0-5,-3-4 4,-5-3 1,-2 2 0,1-4 1,0 3 0,-4-3 1,4 0-1,-4 0 1,2 0 1,0 0-1,-2 0-1,1 0 0,-4-7 22,-4 0 6,-3-10-22,-7-6 2,-7 0-8,0-14 6,-4-1-5,-6-3 0,-2 0 0,-2-1-1,0 2 1,0 0 0,7 6 0,8 4 14,5 8 6,11 10-7,6 8-14,6-2 0,10 12-23,10 0 22,15 7 1,7 7 0,6 6-1,-1 5-7,-5 5 7,-9 4 0,0 5-1,-4 6-3,-1 1 4,-4-3 0,-6-4 0,-9-8-17,-9-4-6,-10-5-17,-15-2 41,-15 1 5,-15 1-5,-15-1-34,-10-4-58,0-5-89,11-7-113,-34-32-384</inkml:trace>
  <inkml:trace contextRef="#ctx0" brushRef="#br0" timeOffset="121678.9596">20405 13542 775,'3'0'215,"-2"0"-43,1 0-34,-2 4-24,-6 2-24,-5 9 48,-8 9 26,-8 7-64,-13 12-47,-5-1 8,-5 6-17,0-6-14,-2 1-2,-1-2-10,9-6 5,5-2-13,11-7-10,10-8 0,12-1-31,9-3-9,13 0 40,10 6 18,21 2-9,16 1-1,12-2-8,54 16-55,10 6-79,3 12-110,-53-14-246</inkml:trace>
  <inkml:trace contextRef="#ctx0" brushRef="#br0" timeOffset="122240.9918">24842 13889 1354,'-2'0'344,"2"4"-289,-1 16-40,1 12-14,-4 20 35,1 22 17,-5 13-8,-1 7-15,-12 61-9,-1 23-8,2 13-5,0-53-1,7-16-7,12-81-37,2-8-125,2-11-117,0 20-53,4-23 8,7-57-399</inkml:trace>
  <inkml:trace contextRef="#ctx0" brushRef="#br0" timeOffset="122537.0087">24981 13855 1269,'7'1'204,"6"3"-158,13 2-25,8 5 24,5 2 12,9 10 3,-2 6-13,0 4-11,-7 2-14,-9 4-22,-12-3-18,-11 4 7,-13-1 11,-13-4 45,-17 2 41,-24 3-53,-64 26-21,-20-4-12,112-51-19,6-5-25,-19 5-22,18-5-100,3 4-422</inkml:trace>
  <inkml:trace contextRef="#ctx0" brushRef="#br0" timeOffset="122879.0283">25585 14429 1503,'7'3'176,"1"5"-91,8 4 19,-2 4-43,-4 5-60,-7 6-1,-9 9 33,-6 9-30,-13 3-3,-3 4-104,-8-4-5,1-10 34,2-5 33,7-7 32,2-7 10,7-7 11,6-8 5,9-1 38,8-3-18,8-3 2,9 0-2,10 2-3,10-1-20,6-1-4,0 3-9,-4 0-32,-4 0-115,-11 3-171,-7 0-309</inkml:trace>
  <inkml:trace contextRef="#ctx0" brushRef="#br0" timeOffset="124292.1091">21934 13183 367,'0'-2'237,"0"2"-117,0-4-66,-3 1-12,3-4 5,-1 2-5,1-1 1,-2 2 23,2 1 29,0 2-8,0 1-23,-3 0-40,3 1-24,-1 2-21,-2-3 2,3 3 19,-2-2 7,2 2 8,-1-3 5,1 0-1,0 0 7,0-3 37,1 3 28,-1-1 5,2-2-13,-2 3-10,3 0-8,1 0-37,4-3-7,5 2 18,8-5 21,4 0 6,2 4-9,-5 0-22,-1 4-7,-6 0-4,-3 4-7,2 1 2,1-1-11,4 3 8,-1 4-7,3 3 5,1 2-5,2 3 0,-3 2-3,3-1 3,0-2-8,-3 2 4,-2-3-5,-4-1 0,-5 0 0,-2-5 8,-5 0 0,0-4 5,-3-2-4,2-3-7,-2 0 4,0-4-5,0 2 10,0-4-11,0 2 0,0 0 1,0 0 5,0 0-4,0 0 8,2-2-8,-2 2 7,-2-2-2,2 1-6,-4-4-1,0 1-51,-4-1-57,-2 0-119,-1-5-228,-23-32-455</inkml:trace>
  <inkml:trace contextRef="#ctx0" brushRef="#br0" timeOffset="125066.1534">22364 12651 677,'-2'-2'269,"1"1"-38,-2-5-17,0 6-13,-3-4-69,1 4-54,-1 0-54,-1 4-16,-3 6 31,-1 8-24,-5 3-14,2 16 5,1 8 18,5 3 14,2 8-16,6-3-9,5-8-12,1-7 15,6-16-10,0-9-5,4-13 28,6-10 10,7-13-23,2-9-1,1-9-6,-4-6-8,-6-3 1,-5-4 4,-7 5-6,-7-6 2,-6 2-1,-10 4 1,-4 2 13,1 6 0,-6 10 0,2 7-14,-2 8-1,4 9-6,0 8-2,-2 15 8,-3 14 0,1 11 0,-1 8 0,8-5-1,4-10-7,5-8 2,4-7 5,0-7 0,4-2-1,-1-2 1,0-4 0,4-3 1,-2 1 7,8 2 16,2-2 10,11-2-5,8 2-1,7-2-12,2 0-6,0 2 0,-3 0-9,-4-2 0,-4 8 0,-6-6-19,-8 2-32,-4 0-69,-5 0-153,1 1-46,-3 15-311</inkml:trace>
  <inkml:trace contextRef="#ctx0" brushRef="#br0" timeOffset="125278.1655">22846 12726 689,'0'2'243,"0"5"-19,-2 3 43,0 0 25,-5 6-34,0 3-85,4 7-92,-2 4-38,1 5-22,2 2-9,4 0-10,2-5-2,1-4-7,1-1-68,1-4-174,-1-3-304,-7-12-656</inkml:trace>
  <inkml:trace contextRef="#ctx0" brushRef="#br0" timeOffset="126304.2242">21944 13487 342,'0'0'172,"0"-4"-65,-2 1-38,2-1-8,0 1-7,0-1-27,0 2-7,0 0 5,0 1 23,0 1 21,-2 0-7,2 0 2,2 1 1,-2-2 19,0-5-27,2 0-20,-1-1 7,4-6 5,-2 1 29,2-2 3,1-1-1,-4 4-4,-1 2 16,2 2-11,-3 4-14,-3 3-17,3 0-25,-1 0-14,1 0-11,0 3-1,0-3-5,1 3-6,2-1 12,0 3 1,4 0 16,-1-1 1,0-4 3,0 4 3,-1-1-5,-4-3-2,-1 0 1,0 0 3,0 0-9,-1 0-2,1 0-2,0 0-7,0-3 10,0 3-10,0 0 7,1-4-8,-1 1-6,0-2-41,3-3-29,-3 1-37,-3 1-104,2 1-94,-13-2-331</inkml:trace>
  <inkml:trace contextRef="#ctx0" brushRef="#br0" timeOffset="127309.2817">21443 13983 301,'-1'-4'282,"-1"2"-96,-1-1-33,0 3 0,0 0-9,-1 1-30,-3 3-33,-1 0-22,0 0 2,2 2 10,3-2 19,2-4 6,1 3-5,0-3-19,0 4-22,-2-4-23,2 1-22,2 3-4,-1 6 19,2 7 20,3 8-1,2 11-10,2 2-11,1 0-17,-1 2 8,4-3 0,-1 4-8,2-3 6,-3-1-6,6 4 1,1-6-1,1 3 0,1-7 0,2-4-1,1 0 6,2-3-6,-6-8 1,3-2 0,-4-9 13,0 0-5,-2-8-2,-1-3 4,-4-1 1,-1-1-8,-2 0-4,-6 2-21,-2 6-3,-4-1-12,-2-3-94,-3 1-185,-31-3-413</inkml:trace>
  <inkml:trace contextRef="#ctx0" brushRef="#br0" timeOffset="128039.3234">21272 14652 838,'1'-7'230,"1"4"-154,2-8-52,2 9-15,-1-3 36,2 3 11,-2 6-37,-1 4 10,0 10 11,-2 4 13,1 8 16,-6 4 1,0 7-25,-2 0-16,3 0 4,2-3-9,1-2-14,2-6 2,3-5-12,1-11 1,0-4 28,3-5-14,-1-5 6,5-9 27,2-6 10,4-14-17,-2-7-16,-1-9-2,-7 2-4,-4-6-7,-1 6-3,-10 2 0,-1 3-1,-3 9-8,-7 7-17,1 11 1,-4 5 16,-5 6 3,3 6 7,-3 1-8,9 3-2,-1 6-1,2-2 0,2 4-7,2-5 8,-1 4-6,7-7 5,2 0-23,4-2 2,2 2-4,7 0 26,4-1 6,4 1 5,6-5 1,4-1 6,2-1-3,-1-3-5,-2-4-4,-5 1-6,1 0-9,-5-1-91,-1 4-124,-3 2-121,13 6-295</inkml:trace>
  <inkml:trace contextRef="#ctx0" brushRef="#br0" timeOffset="128384.3431">21628 14787 138,'3'0'920,"3"0"-807,5-2-7,2 2 38,6 0-6,-1 5-46,-4 2-37,2 1-28,-5 3-27,-4 4 2,-2-1-2,-4 3 24,-4 1 1,-3 6-25,-7 1-9,2-4-16,-4 2-2,7-9-2,3-4 14,4-7 2,1-3-7,3 0 4,4-1 16,3-1 28,8-2 8,3-2 12,3-1 3,-2-3-19,-2 1-17,-5 3-14,-2-1-1,-3 3-39,-2 4-154,13 11-324</inkml:trace>
  <inkml:trace contextRef="#ctx0" brushRef="#br0" timeOffset="134447.6899">24014 6086 940,'-6'-9'187,"0"5"-106,-5-9-39,4 4-21,-2 3-7,2 0 17,1 2-14,4 3-17,4 4-135,7 6-4,8 6-16,68 46-34</inkml:trace>
  <inkml:trace contextRef="#ctx0" brushRef="#br0" timeOffset="136186.7894">31873 6090 577,'0'-4'155,"-3"4"-82,0-3-17,0-3 22,-4 5 49,0-2-1,0 1-21,1 2-18,-4 0-43,6 0 2,0 2-17,0-2 11,2 2 5,0-2-6,2 0-18,0 0-9,-2 0-3,2 0-3,-1 0-5,-4 5-1,-3 9 0,-9 10-2,-2 11 2,-8 17 21,0 12-1,1 3-14,1 1 7,6-5-12,8-4-1,7-10 20,8-9-19,2-9 0,5-10 9,4-8 4,3-10 8,9-13 1,7-13-23,7-12-33,0-6-47,-7-7-14,-9 7 52,-14 0 31,-12 5 11,-9 4 0,-9 3 1,-8 7 28,-1 3-11,-8 5 15,3 5-11,2 2-11,7 5-1,4 4-9,7 2-1,3 4-11,4 4-5,3 10-37,1 13-80,2 7-110,24 78-302</inkml:trace>
  <inkml:trace contextRef="#ctx0" brushRef="#br0" timeOffset="136389.801">32054 6800 842,'1'8'133,"2"-2"35,-3 8-19,2-7-5,-2 1-29,0-4-47,1 4-40,0 4-11,5-2-16,-2-1-1,3-3-82,2 1-92,0-10-56,4-6-28,20-54-500</inkml:trace>
  <inkml:trace contextRef="#ctx0" brushRef="#br0" timeOffset="136862.8281">32215 6167 798,'0'0'301,"0"-2"-172,2 0-54,-2 2 59,2-2 29,-2 2-22,4 0-72,0-5-39,8 0-7,2 0-14,8-1-8,-2 0 5,3-3-4,-2 4 4,-2 0-5,-3 2 0,-5-1-1,0 2 0,-7 4-7,0 2-20,-2 0-12,3 5 6,-1 9 7,-1 6 17,1 8 9,-4 9 9,0 10 29,-3 2-23,-1 5 13,0 3 16,-2 1-13,-3-3-8,-2 3-10,0-3-1,1-7-3,3-1-9,-2-8 6,5-8-6,-1-7-30,3-10-45,4-9-56,3-6-95,1-8-110,18-54-216</inkml:trace>
  <inkml:trace contextRef="#ctx0" brushRef="#br0" timeOffset="137244.8499">32578 6292 674,'0'0'280,"0"0"-152,0-1-46,-2 2 29,2 2-10,0 1-55,3 5-8,2 5 29,2 8 2,5 1-24,-5 6 11,2 0-11,-5-3-20,-4 4 32,0 1-3,-4 4-19,0 2 7,-4 1-15,4 1-14,1 2-4,0-4-8,3-3 1,3-2 4,4-2-5,-1-2 0,0-4-1,-2 1-36,2-5-52,-2-2-35,0-7-44,-1-5-67,0-6 29,1-12 16,31-63-513</inkml:trace>
  <inkml:trace contextRef="#ctx0" brushRef="#br0" timeOffset="137619.8714">33174 6020 82,'-6'-4'898,"2"3"-649,-5-2-69,0 3-64,-3 10-46,1 13-28,-3 15-3,-1 16-10,0 17-2,1 13-12,0 9 3,6-1-9,0-6-9,10-5-1,7-13 1,10-15 1,3-16 12,3-10-12,-4-13 5,-2-17 32,-1-9-4,1-16-13,-4-7-7,-5-8 2,1 1 2,-8 1 3,-6 2-15,-3 9 11,-5 9 2,1 7-19,-7 13 0,0 12-1,-3 7-62,1 15-135,-2 15-164,-28 95-523</inkml:trace>
  <inkml:trace contextRef="#ctx0" brushRef="#br0" timeOffset="138146.9015">31229 9316 777,'0'-1'255,"0"1"-252,-1 0-3,2 1-197,2 11-37</inkml:trace>
  <inkml:trace contextRef="#ctx0" brushRef="#br0" timeOffset="139527.9805">31346 9477 903,'-4'0'288,"-7"7"-174,-6 6-57,-2 8 45,-1 5 30,1 3-9,1 4-41,9 1-34,6 3-18,3-6-16,4-3-1,4-4-2,6-3-1,-1-6 2,8-7 8,1-4 1,5-10-21,-2-7-2,4-9-16,-3-4 5,-6-4 11,-8-4 1,-6-3 1,-9-1 0,-6 2 1,-6 2 5,-6-1 17,-2 11 13,-3 6 0,1 17-17,-4 10-18,2 8-1,5 9 0,1 6-15,9 3-142,6 2-91,7 61-375</inkml:trace>
  <inkml:trace contextRef="#ctx0" brushRef="#br0" timeOffset="139716.9913">31605 9794 607,'3'10'297,"0"1"-67,4 6-50,3 2-62,-4-3-19,-2 0-43,3-6-35,-3-3-21,0-3-6,-1-4-102,0-4-65,9-40-134</inkml:trace>
  <inkml:trace contextRef="#ctx0" brushRef="#br0" timeOffset="140150.0161">31899 9194 1144,'1'2'273,"0"1"-214,4 2-31,1 6 53,6 2 18,-3 7-31,2-1-40,-4 8-17,-1 1-11,-6 6-15,-9 3-24,-3-2-24,-12 6-51,3-6-72,-7-7 27,9-9 60,5-7 69,7-5 29,7-4 0,0-3 0,3 0 1,8 0 26,-1 0 41,12 4 25,6-1-26,3 4-9,-1-1-12,-1 1 19,-4 5-17,-2 4 19,-6 5 39,-8 3-78,-9 5 6,-9 3 25,-11 1 11,-8 6-31,-10-3-14,-1-1-20,-1-8-4,6-5-111,11-6-93,10-10-133,4-39-412</inkml:trace>
  <inkml:trace contextRef="#ctx0" brushRef="#br0" timeOffset="140496.0359">32251 9275 801,'6'-4'504,"0"0"-405,8-2-67,9 2 29,2 1 37,4 2-40,-5 1-34,2 1-15,-8 6-9,-6 3 0,-4 2-30,-6 2 9,-2 5 21,-3 4 32,-4 9 1,1 3 3,-3 9-3,1 3-3,2-2-6,1 3 3,-1-3-11,0-3 5,-7 7-13,1-4 13,-4-4 33,-1-2-29,1-9-25,3-11-27,2-1-136,2-1-199,-5 9-343</inkml:trace>
  <inkml:trace contextRef="#ctx0" brushRef="#br0" timeOffset="140955.0621">32694 9357 316,'-7'3'1138,"1"4"-957,-8 6-142,2 12-22,2 5 7,2 6 1,0 2-10,6 1-14,4 3 5,3-4-4,4 4-1,0 2 1,4-1 4,5-4 7,6-3-7,3-8 0,-1-1 2,-1-10-2,-6 1-6,-1-8 1,-10 0-1,-4-1-1,-1-3 1,-4 2 12,-4 2 66,-4 2 11,-9 5-28,-4-1-31,-2 2-15,0-7-12,-1-3-3,1-4-112,0 0-110,2-14-307,-26-45-313</inkml:trace>
  <inkml:trace contextRef="#ctx0" brushRef="#br0" timeOffset="141144.073">32837 9609 933,'13'-7'337,"1"1"-205,10-6 47,0 5 14,-7-1-62,-6 2-77,-3 4-48,-3 1-6,-1 2-123,0 3-101,2 1-290,18-6-445</inkml:trace>
  <inkml:trace contextRef="#ctx0" brushRef="#br0" timeOffset="141758.1081">33323 9296 1319,'-5'-3'326,"3"3"-239,-4-6-87,12 9 0,3 3 13,6 3 104,12-2-10,10 1-31,8-4-37,4 0-19,-1-4-14,-5 2-5,-7-2 4,-5 0-5,-9-2-43,-8 0-67,-6 2-46,-9-2 66,-9 0-76,-6 0-312,-8 4 296,-2 2 127,-2 5 55,7 1 30,5 1 37,2 4 62,4 1 33,1 9-12,2 5-10,1 5-22,0 6-10,-2 7 12,0 2-15,-2 4-46,3 1-25,-4 0-13,-2-3-4,-8 6-5,0 0-6,-3-10-6,-4-3-26,6-15-19,2-11 5,4-8 25,5-7 15,0-7 0,1 0 6,7-2 2,2-2 26,4 1 10,1 2-1,7-2-7,1-4-3,5 4-4,6 5-8,5-3-3,-4 4-5,6-1-7,-3-3-6,6 1-9,1 0-62,0-1-200,7-3-275,62-24-249</inkml:trace>
  <inkml:trace contextRef="#ctx0" brushRef="#br0" timeOffset="142042.1243">33710 10173 1125,'-10'24'264,"1"-1"-154,-6 20 41,8-6 61,7-9-103,2-12-43,12-5-19,4-11 14,9-11 4,6-7-38,8-12-15,-1-9-12,-17-8-6,-23 1 0,0 2 6,0 11-1,0 13 1,0 8 13,-24 12-4,-27 10-8,-11 5 0,5 6-1,10-7-5,16-5-76,16-8-87,15-10-148,22-72-913</inkml:trace>
  <inkml:trace contextRef="#ctx0" brushRef="#br0" timeOffset="143073.1833">33299 6046 500,'1'-1'351,"2"-1"-183,4 0-85,2 2 53,1-2 13,1 4-4,2-2-5,7-2-31,-2 2-25,0-2-24,-4 0-27,1 1-13,5-4-19,8 5 7,8-1-8,13 1-24,3 0-51,-5 0-20,-7 1 19,-14 4 43,-9-5 0,-11 0 13,-10 1 11,-2-1 9,-3 0 0,-8 0 21,-5 2-12,-1 2-9,1 4-7,6 3-6,5 4-5,2 8 7,-3-1 11,4 9 0,0 6 15,-1 4 18,4 3 16,1 5 14,1 3 21,2 3 9,2 2-22,5 2-17,2 4-27,1 0-9,-2-3-11,-4-4 4,-5-4-1,-5-8 7,-6-9-1,-5-2-6,-6-10-10,-2-6-1,-2-8-20,0-4 6,7-10 7,6-3 8,3-3 1,9 3 0,-2 0-1,5 4 1,5 2 6,-2 0-1,10 4-2,11-2 5,9 2 5,8-2-4,-1 2-8,-3-2 7,-6 0-8,-1-2 0,-3-2-1,1-3-60,1-2-185,-4 4-76,4-2-151,30-22-146</inkml:trace>
  <inkml:trace contextRef="#ctx0" brushRef="#br0" timeOffset="151312.6546">4839 16907 990,'-6'-4'188,"2"2"-47,-9-6-44,10 6-32,3 4-38,0-2-27,6 6-12,10 5 12,6 9 23,14 8 7,12 10-15,13 5-5,6 3-5,3 1-5,-3 5-58,-8-4-53,-7 3-53,-5-4-19,-2-5-24,59 51-260</inkml:trace>
  <inkml:trace contextRef="#ctx0" brushRef="#br0" timeOffset="154022.8096">16847 16736 1230,'-21'-2'320,"4"2"-167,-17-4-72,9 16-62,5 4-5,5 9 31,5 6 21,1 20-8,4 20-11,6 72-13,12 50-11,0 3-5,-1-65-6,-3 4 1,2-9-11,5-14-1,-4-70 0,0-8 5,5-10-6,9 21-4,8-31 4,5-28 21,5-31 9,5-33-23,31-86 7,4-46-2,-14-3-11,-36 58-1,-11-4 6,-7 24-6,-17 87 0,-6 9 1,-4 3 5,-16-34-4,-10 15-2,-11 16 2,-7 10 7,-9 17-1,1 13-8,-3 20 0,2 17-6,0 14 5,15 16 0,7 9-7,16 10-5,10-6 11,15-6-11,11-15 7,9-9 6,8-14 1,0-14 0,8-7 1,2-7-1,3-9 11,5-3 0,-2-9 2,3-6-5,-2 3-8,2-7 0,-4 4 0,-3 3 0,-3 3 0,-4-2 0,-5 6-1,4-2-24,6-5-109,1-1-197,69-37-395</inkml:trace>
  <inkml:trace contextRef="#ctx0" brushRef="#br0" timeOffset="154296.8253">17886 17091 1312,'0'2'278,"5"0"-208,4 3-11,15-2 95,12-3-16,15-6-30,20-6-33,60-25-22,19-15-19,-7 2-16,-105 36-12,-8 7-5,-3-1 0,21-6-1,-21 10-28,-14 4-55,-14 4-25,-14 6 17,-13 11-157,-11 15-217,-91 95-87</inkml:trace>
  <inkml:trace contextRef="#ctx0" brushRef="#br0" timeOffset="154572.841">17980 17771 936,'3'4'210,"0"2"-139,11 0 82,3-2 34,12-6 40,9-3-29,3-9-44,6 0-52,3 0-36,-2 1-16,3 1-16,5 2-8,1 2-2,4 4-11,2 4-11,-8 1-1,-7 6 0,-9 4-1,-10 0-13,-9 0-33,-7-3-37,-8 0-61,-5-2-112,-10 1-25,-58-1-426</inkml:trace>
  <inkml:trace contextRef="#ctx0" brushRef="#br0" timeOffset="156425.947">19545 16903 495,'-1'0'239,"1"0"-118,-4 4-67,4-4 36,0 0 66,2-4 24,-2 4-10,2-2-44,-2 2-21,0 0-27,0 0-2,-2 2-20,2-2-20,-2 4-9,0 3-27,-4 18 2,-1 14 14,-6 15-5,3 9-11,5 0 2,5 3 10,5-1-11,5 1 10,3-4-5,0 1 0,2-4-5,3-11 0,3-6 0,5-16 1,4-16 13,2-13 3,6-20-2,6-13-2,-5-9-8,-4-10 3,-2-12-3,0-17-5,16-75 0,-6-31 0,-39 137 0,-6 10 1,-4-47-2,-13 23 1,-10 10-1,-11 16 2,-2 12-1,-2 6 4,2 16-5,1 11-1,2 16-9,7 18 4,5 10 0,5 11 5,4 2-11,7-9-12,8-13-5,3-17 8,3-8 15,0-2 5,4-4 1,0 3 0,3 4 7,4-4 15,5 3 1,2-9 5,8-2-4,6-6-13,-4-2-2,2-3-8,-3 2 5,-3-1-6,-2 3 0,2 3-44,-2 2-49,1 6-120,-6 13-123,1 2-138,10 65-214</inkml:trace>
  <inkml:trace contextRef="#ctx0" brushRef="#br0" timeOffset="156794.9681">20259 17283 856,'4'3'208,"4"1"-14,9 1 8,0 5-19,4-4-40,-6 0-47,1 3-32,-2 4-16,-1 0-16,-3 0-17,-3 6 3,-3-2-2,-9 2 2,-5 6-3,-5 1-15,-6 4-1,1 0-31,0-6-7,5-5 14,7-8 14,7-2-2,1-6-14,4 0-2,4 0 22,4 1 7,6-4 6,1-4 6,5-2-5,-4-6 2,0 1-8,-3-1-1,3-4-10,-2 2-101,2 2-126,2 1-138,7-3 52,65-42-267</inkml:trace>
  <inkml:trace contextRef="#ctx0" brushRef="#br0" timeOffset="157034.9819">20875 17003 1171,'0'4'324,"1"-8"-182,2 4-49,6-3 24,8-4 23,6-5-25,7 1-43,8-7-25,9-2-10,6-2-13,0-1-13,-5 5-10,-5 3-1,-8 6-66,-7 6-182,-8 9-336,8 33-318</inkml:trace>
  <inkml:trace contextRef="#ctx0" brushRef="#br0" timeOffset="158212.0492">21852 16845 854,'-6'-3'303,"3"1"-143,-7 1-49,0 2 8,0 1 1,0 8-17,-5 10-31,3 11 0,0 16-7,-1 20-2,5 12-3,1 14-17,1-1-5,5-2-5,5-7-15,3-5-3,5-10-3,7-13-6,4-19-5,5-24 8,3-12 8,7-25-2,8-21 0,8-18-9,1-21-5,28-74 0,-20-36-1,-30 8 0,-31 142 1,-7 6 0,-2 5-1,-5-30 1,-15 14 5,-6 14 2,-12 8-8,-10 12 0,-5 10 0,-4 12-1,3 10-5,6 13 5,14 6-10,12 7 4,8 5-4,18-4 11,6-5-7,14-4 6,3-6 1,5-5 0,4-7 2,-2-1-1,-2-4 14,-4-1-9,-2-2-6,-4-1 1,0 1 0,0 0-1,1 6-30,5-5-85,-1 9-203,7 0-155,40 27-127</inkml:trace>
  <inkml:trace contextRef="#ctx0" brushRef="#br0" timeOffset="158457.0632">22401 17503 824,'2'21'254,"-2"1"20,0 23-49,0-2-15,-5 2-21,1 1-28,-4-6-59,1 2-35,-1-4-25,4-4-18,-1-3-12,4-8-11,1-4 6,0-3-7,1-2-27,1-1-51,1 3-129,3-1-272,3 9-340</inkml:trace>
  <inkml:trace contextRef="#ctx0" brushRef="#br0" timeOffset="160278.1674">23474 17052 639,'-3'0'376,"1"0"-163,-1 3-147,2-2-34,1 1 25,0 9-17,4 13 2,4 19 56,6 22-22,8 13-35,5-5-4,1-11-16,5-18-7,-5-12-13,-6-12 26,-3-13-16,-5-10 17,-2-14 26,6-22-31,1-12-13,1-22-9,-4-9 0,-8-2-1,-8 5-1,-10 11 1,-10 16-11,-4 13 11,-4 16 6,-1 13-4,-5 16-2,-3 18-1,-6 18-1,-1 10 1,8-2 0,11-2 0,15-11-14,9-7 0,6-1-15,7-8-110,2-2-152,10-9-53,53-23-488</inkml:trace>
  <inkml:trace contextRef="#ctx0" brushRef="#br0" timeOffset="160744.194">24199 16925 999,'2'5'225,"6"5"-187,10 12 44,3 3 32,8 2-13,0 3-4,0 1-23,1 1-29,-5 6-26,-5 3 2,-4 3-4,-9 7 5,-5-3-2,-8 3-4,-7 1-1,-1 1-7,-3 1-7,0-9 5,4-9-4,6-14-1,1-14 5,5-6 0,-2-12 0,1-8-6,4-21-12,6-11 3,4-14-3,5-20 12,8-3-7,1-3 5,-1-1 2,0 12 0,1 9 0,-1 13 0,1 9 0,-4 12 0,-6 14 0,-1 6-9,0 9-51,8-1-27,8 0-15,8-8 3,7 4 1,-4 2-121,26 6-102</inkml:trace>
  <inkml:trace contextRef="#ctx0" brushRef="#br0" timeOffset="162501.2945">22814 16005 303,'-2'-24'646,"0"5"-540,-1-17-52,-1 17-9,2 5 72,-1 11 30,0 6-73,2 7-47,-1 21-5,-1 22 2,0 86 15,1 94 20,7 89-10,-4-67-11,6 54-19,6-37-13,5-21-6,6-10-34,13-25-79,0-15-100,6 33-160,-14-29-326</inkml:trace>
  <inkml:trace contextRef="#ctx0" brushRef="#br0" timeOffset="163228.3361">19151 16248 513,'-6'-12'163,"2"1"-34,-10-15-10,7 3 64,1 2 18,-1 8-51,3 3-9,2 7-33,2 0-47,-2 6-61,4 3-19,3 9-8,2 16 27,5 24 38,4 23-11,4 89 9,-1 78-17,-16 85-4,-6-62-15,1-52-18,5 9-121,-3 10-46,-13 11 13,12-3-89,2-19-266</inkml:trace>
  <inkml:trace contextRef="#ctx0" brushRef="#br0" timeOffset="169926.7192">28943 12187 719,'-4'-4'200,"2"2"-62,-3 1-27,1-2 37,4 3-2,-1 0-25,1-1-29,-2 1-26,1 0-23,1 1-43,-2 9-6,2 6 2,2 13 4,-1 15 27,2 18 9,2 15-18,4 12 3,4 59-11,-4 20 5,-1 33 3,-4-56-1,-1 9-8,2-3-2,-2-9 1,-2 7-7,-2 8 0,-1 29-1,-7 0 6,6-16-6,6-12 9,-1-23-7,1-9 5,7-9-7,-3-69-11,-5 0-29,1-7-50,0 35-54,1-25-42,1-21-20,-2-28-52,6-26 93,6-144-449</inkml:trace>
  <inkml:trace contextRef="#ctx0" brushRef="#br0" timeOffset="170482.751">28946 12083 521,'-1'0'219,"-1"7"-171,-1 4 11,0 4 134,-2 7-13,-5 7-30,-3 4-46,-5 7-41,-7 13-11,-5 2-14,-6 12-20,-4 5-9,2 1-2,1-3-7,12-10-17,7-14-51,10-11-61,13-15-117,9-5-46,59-38-53</inkml:trace>
  <inkml:trace contextRef="#ctx0" brushRef="#br0" timeOffset="170671.7618">29049 12251 824,'0'-1'263,"-4"-1"-35,1 0-93,1 7-69,2 10-8,2 14 55,2 14-32,5 16-29,1 8-25,4 7-12,7 4-4,1-3-11,6 3-96,5-1-155,44 121-489</inkml:trace>
  <inkml:trace contextRef="#ctx0" brushRef="#br0" timeOffset="171397.8034">28491 14966 821,'3'-4'228,"-1"0"-126,2-8-39,3 4 60,-3 2 24,3 4-42,-1 2-51,-2 8-26,7 6 22,1 7 20,2 6-8,6 9-16,3 2-8,5 10-14,2 1-11,7 9-4,-3 0-6,4 7-1,0-1-2,-4 0 7,-6-8 13,-7-11-13,-2-12-6,-9-17-1,-3-8 0,-2-16 33,7-22 12,12-25-30,31-71-14,-24 76 0,28-50-1,10 16-1,-2 13-18,-8 15-79,-12 14-64,-12 17-87,2-1-402</inkml:trace>
  <inkml:trace contextRef="#ctx0" brushRef="#br0" timeOffset="172861.8871">27969 14877 621,'0'3'188,"0"-3"-104,0-3-8,-3 6 95,2-3 47,1 0-76,0 0-68,0 0-32,1-3-11,2 2 11,3-2-31,10-8 28,11-9 12,12-17 3,13-10-24,6-7-6,7-8-12,3-1-6,4-5 4,5-3-4,49-43-6,33-31-1,50-43 0,-77 59 1,-7 10 9,-4 18-1,-7 9 4,-10 9-11,-9 15 0,-59 34 5,-5 3-6,-1 2 1,27-29-1,-4-1-1,-4 3 1,-2-3 0,-1 3 0,-2-1 0,-1 5 0,-3 9 0,-7 7 0,-8 10 0,-7 8 0,-6 6 1,-8 6-1,-1 2 0,-2 0 0,1 2 0,0 1 0,4-3 1,10-5-1,4-8 1,8 2-1,3-7-1,-2 6 1,-4 1 0,-10 7 0,-6 5-6,-7 2-20,-3 2 22,-5-1 4,-5 3 27,-3 1-20,-10 1-1,0-1-5,1 2 0,5-6 0,1 0 7,7-6-7,1 5 0,-5-5 0,2 2-1,-1-1 0,-6-2-1,1-1 1,3 0 0,-3-2 0,3 3 0,-1-2 0,8 3 0,2 2 1,4 1 8,1 1 0,1 0 2,1 2-5,-1-2-5,0 2 5,0 0-5,0 2 8,0-2-8,0 0-1,0 2-6,3 0-30,4 2 1,8 5 35,8 3 12,9-2-4,2-1 3,3 2-11,-7-2-1,-6 0 1,-6 2-1,-6 1-14,-3 2 15,-6 2 5,0-1 1,-2 2-5,1-4 7,0 4-7,0-1 0,0 3 0,1 2-1,-2-1 6,-1 9-6,-4 5 7,-4 7-1,-6 3-6,-4 5-33,-2 3-166,-7 73-344</inkml:trace>
  <inkml:trace contextRef="#ctx0" brushRef="#br0" timeOffset="174715.9932">28040 12794 130,'0'-11'332,"0"3"-155,0-15-50,2 3 11,-2 1 24,0 3 41,-2 6-7,0 3-46,0 6-36,1 2-69,-1 2-34,1 1-10,1 3 7,1 8-7,4 4 12,5 8 10,2 8-4,9 3-5,3 3-2,10 0 7,3 4-2,7 0-5,2 0-3,3 3 0,0 1-2,-2 2 5,-4 8-4,-3 2 2,-6 2 5,5 3-4,-2-1-3,4 1-7,9-4 9,7-2-3,9-3 2,6-2-7,2 0 17,2 3 7,-7 1-16,-3 4-1,-7 0-9,-7-3 0,-5 3 0,-8-6 6,-7 0-6,-4 1 0,-2 1 6,-4-3-5,1-6 8,2-2-9,2-6 0,-2-10 1,2 0 0,2-6 0,-4-2 5,-1-2-6,-6 1 0,1 1 0,-3 0 0,1-1 0,2 5-1,2-1 1,6 2 0,6-3 1,4-2-1,4-5 0,2-2 1,-2-2-1,-5 2 1,-6-3-1,-8 4-2,-8-1-16,-7 2 8,0 0 10,-2 0 9,1 1-7,-1-1-1,2 1 5,2-4-6,2-1 1,2-5 0,2 4 0,-3-5 5,1-1-5,-6-2 0,-2 2 0,-3-1 0,-1 0-1,-1 1-1,0 1 1,0-1 0,2-2 1,-2-5-1,1 1 1,-1-2 11,2-2 3,-4-2 0,2-5 3,-1-10-18,-4-7 2,-1-13 7,-9-7-9,0-9 1,-8-7 1,-7-3-1,0 1-1,-1 4 0,2 6 1,4 11-1,7 10 1,3 8-1,5 13 1,6 3-1,8 8-7,6 11-49,7 5 47,9 11 9,8 10 1,5 6-1,-1 7-17,-1 10 10,-7 5-7,-5 1 13,-4 1-7,-10-1 7,-5-6-14,-6-9-3,-6-5 8,-11-9 9,-12-6-1,-16-2-13,-21 0-75,-65 13-171,-44 8-285,-34-18-173</inkml:trace>
  <inkml:trace contextRef="#ctx0" brushRef="#br0" timeOffset="175302.0267">28027 14609 787,'-3'-6'311,"-1"0"-116,-2-5-51,-1 4-36,2-1 18,-1 5-38,-2 3-47,-3 3-32,-1 12-9,-4 8 1,-3 10-1,1 4 0,5 4 1,-1 4-1,8 0 1,1-3 0,5 1-1,5-8-11,6 1-2,11-5 13,8-3 6,6-1 4,12-8-2,3 1-8,2-4 2,2-3-2,1-3-32,-9-2-63,-9-6-47,-9-1-64,-7-4-76,-12-25-72</inkml:trace>
  <inkml:trace contextRef="#ctx0" brushRef="#br0" timeOffset="175858.0585">28169 12687 549,'-4'-4'174,"-1"4"-31,-1-6 23,-3 4 4,4 1-28,0 1-23,2 6-76,-5 15-4,-1 6 51,-9 20-18,-1 9-30,-8 8-24,3 6-9,-4 3-7,4-1-2,7 1-87,8-4-169,31 53-297</inkml:trace>
  <inkml:trace contextRef="#ctx0" brushRef="#br0" timeOffset="176271.0821">30908 11803 1017,'-4'1'231,"4"10"-153,0 8-65,0 18 31,-2 18 35,4 16 31,-2 15-46,-2 81-34,-5 58-16,-23 65-5,2-117-2,-2-8-7,7-36-28,16-82-94,6-19-11,1-13-65,0 19-2,4-34 7,17-101-357</inkml:trace>
  <inkml:trace contextRef="#ctx0" brushRef="#br0" timeOffset="176565.0989">30902 11916 952,'6'3'240,"4"-2"-186,10 4-36,14 2 30,8 6 12,11-4 9,7 2 3,3 1-30,0-2-8,-10 0-13,-13 3-13,-14 1-8,-17 0 0,-15 4 25,-18 6 29,-18 10-24,-19 10-15,-57 34-13,-13 18 4,91-62-6,12-3 0,-23 35-93,24-3-179,45 65-325</inkml:trace>
  <inkml:trace contextRef="#ctx0" brushRef="#br0" timeOffset="176759.11">31634 12887 1328,'-5'22'221,"-1"4"-121,-10 22-23,-3 13 5,-8 5-40,-4 5-21,0 0-21,-4-1-55,1-9-151,0-8-293,-66 21-430</inkml:trace>
  <inkml:trace contextRef="#ctx0" brushRef="#br0" timeOffset="177570.1564">28279 12809 467,'-7'-10'87,"7"-2"-45,-6-8-7,4 2 56,0 4 52,-3 3 20,-1 6-10,2 0-19,-1 5-35,2-1-38,2 2-32,-1 1-23,-1 1 4,-2 0-9,0 3 8,-1 1-8,1-4 5,-1 1 1,0-4 5,0-4-11,-1 2 11,4 1-11,1-2 0,4 3-1,1 0-2,4 3 2,5 4 2,5 0 22,8 2 30,2 6 7,4-1-11,-1 0-22,-2-1-10,-5 1-12,-2-4-6,-5-2 6,-2-3-6,-1-1-1,-7 0-29,1-4-13,-1 2-23,-1-4-57,7-2-62,28-9-154</inkml:trace>
  <inkml:trace contextRef="#ctx0" brushRef="#br0" timeOffset="178568.2135">31264 14807 758,'-6'-10'363,"2"4"-113,-2-5-94,3 10-91,3 5-65,0 6 31,-2 22-7,-3 24 72,2 25-18,-8 74-40,-6 25-16,-6 30 4,10-32-14,1-46-12,3-85-11,2 2-97,1-6-46,-1 36-119,4-23-245,3-18-14</inkml:trace>
  <inkml:trace contextRef="#ctx0" brushRef="#br0" timeOffset="178859.2301">31312 14765 1004,'3'0'251,"3"4"-194,8-2-45,2 6 54,5 0 24,-1 8 15,3 1-9,6 5-33,7 7-17,1 0-1,-4 3-22,-9 2 2,-10-3-25,-9 1 10,-11-2 7,-14 2 37,-14 3-33,-18 7-3,-57 26-18,-28 5-21,104-56-62,5-3-112,-22 15-105,-1 11-286</inkml:trace>
  <inkml:trace contextRef="#ctx0" brushRef="#br0" timeOffset="179192.2492">31817 15423 863,'0'1'160,"2"6"-100,-1 0 80,0 5 5,1 3-4,-4 4-54,-4 7-39,-4 9-19,-10 4-16,0 3-13,-5-2-27,5-3-7,1-4 7,6-10 15,7-11 11,3-2-7,6-2-20,3-4 19,11 6 9,7 1 9,10-6-9,9-5-33,1-4-71,0-8-80,39-33-77</inkml:trace>
  <inkml:trace contextRef="#ctx0" brushRef="#br0" timeOffset="179965.2934">29103 13228 333,'-2'-9'195,"2"1"-108,-3-10-39,1 6-23,1-2 28,-2 7 22,1-1-30,1 5 18,1 2 34,0-2-14,1 3-17,1 0-17,0 0-8,4 0 22,1-3 30,4-1 13,7 2-13,3-2 5,7 0-16,4 2-10,6 1-27,4 2-16,3 3-11,-2 2-11,-3 0-6,-5 4-1,-5-2 0,-8 1-9,-11 5-13,-4-4-10,-7 0 26,-3 2-3,-6 1 9,-2 1-52,-7-4-91,0-1-74,-1-9-131,-8-36-256</inkml:trace>
  <inkml:trace contextRef="#ctx0" brushRef="#br0" timeOffset="180506.3244">29507 12158 759,'-6'-3'245,"5"3"-85,-4-4 2,4 4-19,-1 3-55,-1 7-62,-1 7-26,-2 20 7,-2 21 16,2 17 1,5 6 1,3-6-11,8-8-14,3-25 22,1-16-5,1-17-7,0-11 20,4-19 17,-1-17-28,7-17-10,-3-13-7,-3-2 5,-8-1-7,-8 4 0,-8 3-26,-10 11 19,-2 10-11,-8 14 7,2 9 7,0 15 4,3 5 1,-4 9-1,3 12-8,-4 9 7,2 7 0,0 1-7,5-2 7,9-8-11,4-7-16,10-10 28,2 3 9,5-4 9,11-1 34,7-4 13,13-3-22,5-4-17,4-2-14,-3 3-12,-7 2-8,-3 5-113,-8 3-170,-4 6-72,12 30-325</inkml:trace>
  <inkml:trace contextRef="#ctx0" brushRef="#br0" timeOffset="180701.3355">29991 12487 863,'-2'10'315,"-3"9"-180,-2 13 78,-3 7-20,2-1-47,4-5-64,1-1-44,3-2-28,3 0-4,1 0-6,2-4-48,0 0-123,-4-4-70,-23 34-270</inkml:trace>
  <inkml:trace contextRef="#ctx0" brushRef="#br0" timeOffset="181180.3629">28910 13134 635,'-1'0'233,"-1"-2"-79,0-2-1,-1 2 42,1 2-1,-4 0-41,2 0-50,-2 0-41,-4 6-44,-7 2-11,-6 7-5,-5 1 4,-3 6 4,-1 5-9,0 2 5,0 1-4,-2 1 5,3 4-5,7-4-2,6-2-1,8-8-30,8-1-103,11-7-35,6-1-68,10-12-92,56-62-371</inkml:trace>
  <inkml:trace contextRef="#ctx0" brushRef="#br0" timeOffset="181939.4063">28355 11997 751,'-16'-3'96,"1"2"-44,-16-9-14,2 7 31,6 2 25,2-1 20,7 2-24,7-2-24,1 4-19,3 0-34,3 6-12,-2 14 5,1 5 10,-2 13 5,0 8 6,1 5-6,-1 10-3,0-3 0,3 1-9,2-7-3,4-10 0,6-9-5,1-13-1,2-8 8,6-16 17,1-11 20,4-21-6,1-15-22,4-17-4,0-5-12,-4-3 7,-7 4-3,-10 6-4,-6 7-2,-6 2 1,-7 2-1,-3 8 1,-8 6-1,0 12 1,-5 6 6,1 8-4,-1 11-2,1 10-1,-4 3 0,0 11 0,2 4-7,-4 3 1,4 4 1,9-7 0,4-2 0,5-5-3,8-5-2,2 3 10,7-5 0,1 4-1,0 1 2,4 1-1,5-2 1,-2-2 6,5-1 0,2-4 6,6-4-3,6-4 2,4-2-10,2-7-1,-1 1-18,-3-1-103,-1 1-191,29 0-220</inkml:trace>
  <inkml:trace contextRef="#ctx0" brushRef="#br0" timeOffset="182373.4311">28666 12261 691,'3'0'206,"-2"0"-124,1 0-25,2 3 42,-1-2 12,3 3-45,-2 0-27,1 3-7,4 6-10,-6 0-4,2 3-4,-3 2 1,-3 5-2,-6 1 5,-8 4-6,-3 6-3,-9 0-8,0-1 1,2-1-2,7-10-2,5-7 1,6-10 1,6-4 0,2-1-9,1-1-2,3-2 10,2 3 1,6-4 15,7-2 18,1-1 7,1-2-5,-1 4-17,-2 1-6,-1 1-11,-2-1 5,-1 1-6,1-1-15,-5 4-60,-5 0-67,-1 0-119,-4 4-35,-14-11-376</inkml:trace>
  <inkml:trace contextRef="#ctx0" brushRef="#br0" timeOffset="203841.6591">25995 15900 1256,'-6'-3'332,"2"3"-161,-2-4-84,2 4-17,2 0 59,2 0-15,0 0-39,-2 0-46,2 7-29,0 19 6,2 23 3,-2 26 12,-3 82-3,-5 39-2,-9 32-1,-3-60-1,-1 36-5,-9 34-8,-4-44 0,4-22 1,10 18-1,-2-22 0,11-43-1,8-18-25,4-65-24,5-7-85,3-6-151,52 75-329</inkml:trace>
  <inkml:trace contextRef="#ctx0" brushRef="#br0" timeOffset="204419.6921">26546 16754 1613,'-3'0'314,"0"0"-209,0-2-44,0 10-38,-3 12 13,-3 23 46,-8 25-26,-20 77-28,-5 42-17,32-132-10,4-16 0,0 47-1,8-31-6,12-14 5,2-20 1,6-10 9,1-15 5,6-14 7,-1-15-6,6-12-3,2-17-11,1-18 0,22-61 8,-41 89-8,13-45 5,-8 8-6,-10 15 6,-10 17-5,-9 13 5,-8 10 3,-9 7-2,-1 5-7,-9 8 0,-3 6-1,5 12 0,4 8 0,3 11-13,11 5 1,2 11 7,2 1 0,8 0-5,2-2 6,5-7 5,2 1 0,1-5 6,8-2 3,3-3 5,10-3-4,4-3-8,6-2-2,3-2-47,-2-8-92,-1 9-235,44 19-487</inkml:trace>
  <inkml:trace contextRef="#ctx0" brushRef="#br0" timeOffset="204623.7038">27074 17346 1594,'1'2'252,"-1"5"-165,2 0 65,1 6-25,-2 3-17,-1 10-35,0 3-20,0 5-38,0 3-17,0-6 0,2-3-53,0-4-61,0-10-118,0-4-334,2-43-260</inkml:trace>
  <inkml:trace contextRef="#ctx0" brushRef="#br0" timeOffset="204849.7167">27717 17029 1594,'0'1'341,"3"1"-284,7 2-26,4 2 80,7 0-6,6 4-52,1 1-31,2 4-8,3-4-13,-1-3-1,-4 0-30,-5-2-48,-4-6-45,-8-7-115,-8-7-280,-15-43-503</inkml:trace>
  <inkml:trace contextRef="#ctx0" brushRef="#br0" timeOffset="205068.7292">27832 16790 1409,'0'0'313,"0"1"-209,0 5-58,0 4 47,1 12 75,1 18-52,-1 18-38,-1 14-33,-1 14-33,-2 7-5,-2-7-6,-2-4-1,-1-11-26,1-8-53,1-8-110,2-10-343,11 14-233</inkml:trace>
  <inkml:trace contextRef="#ctx0" brushRef="#br0" timeOffset="205591.7592">28419 17110 1577,'-4'-3'325,"1"3"-212,-4 0-74,1 14-24,-2 17 43,-4 10 16,-1 24-43,-3 7-22,7 5 6,3 1 2,1 2-7,1-6-2,8-10-8,1-11 10,5-13-9,9-16 0,4-15 11,8-18 18,6-18-8,8-22-13,4-14-3,-2-11-5,-4-16 6,13-52-7,-11-20 0,-33 113 2,-7 8-1,4-37 0,-11 23-1,-7 15 0,-10 17 29,-5 10-13,-9 16-16,-13 10-1,-9 15 0,-5 13 0,-1 5-14,16 5 4,10-2-1,16-4-7,13-5 1,12-5 5,8-3 13,5-5 1,5-9 17,4-4 0,4-6 0,3-3-6,3-3-4,1-4-8,1-5-11,-3 5-76,-7 2-171,15 15-388</inkml:trace>
  <inkml:trace contextRef="#ctx0" brushRef="#br0" timeOffset="205906.7772">28896 17462 992,'14'0'282,"3"-4"-195,13 4 98,0 0 71,-2 7-53,-7-1-71,-5 2-66,-4 4-21,-7 7-11,-5 3-8,-10 8-2,-7 3-23,-4 2-1,-2 4-52,3-5-16,9 3-1,7-6 17,9-2 7,5-9 43,3-7 2,6-6 9,1-7 3,1-4-1,4-2-11,2-4-26,3-3-81,-4-1-101,-3-5-101,-4-30-230</inkml:trace>
  <inkml:trace contextRef="#ctx0" brushRef="#br0" timeOffset="206423.8067">27545 16930 896,'-10'0'358,"4"2"-190,-12 0-42,6 4 12,1 2 6,2 2-9,-1 1-43,6 4-62,4 4 4,4 7 22,7 3 4,5 2-9,14 1 9,10-1-14,14-4 32,5-5-30,10 0-27,-8-7-6,-1-1-14,-9 2 1,-6-3-2,-11-3 0,-9 4-10,-7-8-24,-6 0-22,-2-3-31,-4 0-82,1-2-325,16-8-391</inkml:trace>
  <inkml:trace contextRef="#ctx0" brushRef="#br0" timeOffset="206837.8304">29828 16507 1475,'-3'-6'360,"0"5"-225,2-3-24,1 4 6,0 1-28,1 9-38,2 15-41,-3 29 46,0 84 8,-13 90-22,-23 85-22,-3-95-7,-4 9-2,5 89-11,-21-3-24,19-28-57,10-2-101,6-83-668</inkml:trace>
  <inkml:trace contextRef="#ctx0" brushRef="#br0" timeOffset="207956.8944">16069 15552 1129,'-1'-6'283,"1"2"-110,-1-3-104,1 7-61,-2 1-7,2 8 22,-5 11 45,-4 31 71,-14 88-4,-18 117-39,-24 163-12,23-74-3,0 32-39,6-12-31,6-14-10,19-2 5,9-33-1,8 3-5,9-101-36,15-54-26,6-46-47,-16-75-119,4-11-147,70 25-208</inkml:trace>
  <inkml:trace contextRef="#ctx0" brushRef="#br0" timeOffset="210645.0482">15856 15361 1069,'0'0'234,"-2"-1"-103,4-7-82,7-13-20,12-19-17,15-21-11,14-14 23,4 0 38,4 11-7,-11 21-19,-12 18-31,-11 17-5,-7 12-6,-1 7 6,4 4 33,8 5 3,9-6-14,15-2 32,58-9 39,61-35-18,55-38-9,-51 12 0,9-2 5,15 15-29,-7 15-26,-20 11-2,-1 1-5,5 10-8,-9 6 5,4 2 2,16 2-8,17-2 0,-8 0 0,8-4 0,11-6 0,-17 5 1,-7 0 4,-4 2-5,-33 9-1,-21 7 1,-14 3-1,-8 7 0,-9-1 1,1-6 1,0-3 0,-5-1 0,13-10 0,-5-6-1,-5-2 0,-8-3-1,-55 9 1,-8-2 0,1-2 0,29 2 1,-6-1-1,1 0 0,12-1 1,51 1 0,47-8 0,30-4 6,-54 7-7,0 8 0,3 4 0,-12 5-1,-4 3 1,6 4 0,3 0 0,5 1 6,0-9-6,3 8 0,9-5 0,18 4 0,-15 5-1,7 3 0,3 2 1,0 6 0,-7 3 0,-5-5 1,8-3 0,4-3-1,-22 2-1,-3-1 1,0 1-1,0 5 1,-3 0 1,-5 7-1,8-3 0,9 0-1,-6 2 1,-4 5-1,1-7-1,4 4 2,3 3 0,-3 1 1,-10-3 4,6 0-5,12 0-2,2-4 1,10-3 0,10-9 1,3 4 0,-9 2 1,-10 1 4,-8 4-5,-3 3-2,-3 7 1,1 0 0,1 0 0,2-1 1,-7 1 2,-13-2-1,-3 5 0,-18-9-1,-5 4 0,-7-4 0,-61-19-1,-6 1 1,-4-1-1,22 17-5,-13-3-5,-10-5 5,-7-1 6,-4-9-8,-5 0 7,0-7-6,-3-1-1,-2 0 2,0-4 0,-2 1-3,-2 0-3,3 6 0,-2 1 11,3 2 1,-1 1 0,2 2 7,0-4-7,2 4-1,-2-1 1,3 2 0,-2 8 0,-3 7 1,0 16 5,-3 21 26,-6 73-14,-11 59-12,-5 16-5,-4-44 10,6-7-5,1-18 0,12-6 1,-2-16-6,5-9 8,-2 11 0,2 21 12,-6 12 2,-11-25 2,-13-3-5,-5 6 2,-3-3-2,2-20-13,23-72 1,-1-6-7,6-12 0,-16 28 1,9-16-1,7-19 10,1-13-1,1-6 13,-5-7-4,-9-8-10,-9-6-3,-8-9-5,-7-3 0,4-1-1,-5 1 0,0 3 0,0 4 0,-5 2 0,-6 6-1,-5 6 1,-5 5-2,-51 10-8,-15 12 9,-16 3 0,50-8 0,-7-3 0,-4-5 1,0 2 0,-3-11 0,-1 8 2,-16-1-1,-1-2 0,-7-1 0,1 6-1,2-2-7,6-4 7,13-4 1,13-2-1,12-9 2,4 0 4,6 2-6,-3-1 2,-2 0-1,-4-2-1,-2-1-1,-16 5 0,-13 4 1,-11 2-1,0-3 0,19 2 1,25-12 0,55 9 2,5 3-1,2-2 1,-32-11-1,5-4 0,2 6-1,-10-1-1,-6 7 1,-52-2-1,-32 14-7,-30 14 7,28-1 1,5 5 0,10-11 0,17-7 1,10-7 1,0 1 2,6-7-4,-9 4 0,-7 5 0,-3 4-1,-29 5-4,0 3 5,-6 5 0,-5 0 1,-2 1 1,8-2-1,8-3-1,10 0 0,-15-1-1,8-8 2,7 0-1,0 0 1,-1 0 0,-5-4-1,10 0 0,-1-2-1,0 3 1,-14 0 1,4 0-1,3-2 0,4 0 1,-2-7 0,12-4 0,7-5-1,3 0-1,4-3 1,-17-1-1,7-5 1,3 6 0,2-2 0,4 3 1,-8 5 6,0 3-7,1 3-5,-7 2 3,-1 4 2,-16 1-1,13-2 1,5-7 0,7-3 8,-2 0-8,1-1 1,-1-2-1,1 2-1,6 3-1,-6 0 1,-5 6 1,6-7-2,13 6 2,2-3 0,5-3 1,-1 3 0,7-11 0,7-5-1,7 7 1,-1-2-1,47 10-2,1 3 1,-2-1 1,-79-16-1,77 19 1,-41-5 0,7 2 0,3 1 0,3 3 5,10 0-5,4 1 1,4 0-1,5-4 0,7 1-1,7 0 0,6-2 0,4 2 1,9 3-1,4 0 0,4 1 0,4 5 0,3 1-5,0-2-2,0 2-1,3 0-1,-3 0-2,1 0 3,-1 0-2,2 0-1,1 0-6,-3 0-1,1 2 2,1-1 1,-2 2-4,0-3-2,0 0-2,0 0-26,-2 3-101,1 5-385,-11 30-174</inkml:trace>
  <inkml:trace contextRef="#ctx0" brushRef="#br0" timeOffset="219519.5558">27648 16976 348,'-3'2'205,"2"0"-127,-5 8-78,6-5-87,9 10-240</inkml:trace>
  <inkml:trace contextRef="#ctx0" brushRef="#br0" timeOffset="220715.6242">27597 17062 569,'-1'0'270,"0"0"-80,-4 0-34,-1 0-3,-1 0-6,-1 0-43,4 3-61,2-2-10,-1-1-1,2 0-10,-2 3-1,3-3-1,0 0 14,-2 1 34,1 0 2,-5 2 1,4-2-19,-4 3 2,0 1-1,-1-2-23,5-1-9,-2 0-3,4-2-6,0 2-2,3-2-10,0 2-1,4 3 0,5 5 1,6 4 0,3 3 0,4 4 1,10-4 0,-1-3 0,2-6-1,4 2 1,-6-4 0,1-4 0,-3-1 0,-4 2-1,-2-3 1,-5 1-1,-6 4 0,-6-2 0,-7 1 0,0-2 0,0 2 0,-2-4-1,-2 3 1,2-2 1,-3 1 5,-2 2 0,-4-1-5,-8 0-1,-5-1 0,-6-4-11,-5-4 1,-5-5-2,-3-4-6,-1-4 0,1-2 10,6 1 3,3-1 4,7 2 1,4 0 0,5 8 1,5 2 8,2 0-1,5 5 13,1 1-2,3 3-4,1 0-4,-1 0-10,5 3-1,2 1 0,13 5 0,8 4 6,8 2 5,9 2-4,1-1 1,0 2-1,0 0 2,-5-6-9,0 3 1,-3-6 1,-6 1-1,-2 1-1,-8 0 1,-5-5 0,-6 1-1,-3 0 1,-6-4 0,-2-3 7,-3-3 2,-6 0 4,-7-1-6,-10 1-7,-10-3-1,-8-4 0,-5-2-1,-5-2 0,3-5 1,3 3 0,5-7 0,6 2 0,5 4 1,7 3-1,6 4 1,5 5 0,5 1-1,5 4 9,4 0 2,0 0-11,3 2 0,3 1-9,9 8 9,13 5 1,11 1 5,6-1-5,4 2 0,-3-3 7,2-4-7,-3 2 0,-1-3 0,-2-4 1,-3-1-1,-3-1 3,-11 0-4,-5 0-6,-6-2-1,-7 2-4,-5-4-1,-2 0-1,0 3-1,-1-6 2,-2 3-9,-4-7-27,-5-6-36,-4-2-66,-3-5-123,1 1-85,-29-52-283</inkml:trace>
  <inkml:trace contextRef="#ctx0" brushRef="#br0" timeOffset="221617.6758">27838 16748 555,'-2'-3'223,"1"-2"-43,-4 0 48,4 4-13,-1-3-34,1 4-44,1 0-47,0 5-38,0 2-17,1 11 32,1 9 17,1 9-21,0-1-19,0 8-7,-3-2 2,0 10-9,-3 8-9,-2 12-4,-3 7-4,-2 6-4,-2-4-7,-1 1-1,-1-10 8,-2-4-8,4-11-1,-1-11 1,2-16-1,7-11 1,1-8 0,3-7-1,0-3 1,1-1 7,1-3-8,-2-7 0,7-11-5,4-13 4,4-12 1,0-13-1,4-8-10,-1-12 2,-2-11-3,5-65 6,-15 103-1,4-51 5,-5 18 1,-3 17 0,-2 21 1,-2 17 6,2 12-5,0 13 10,0 4-1,0 8-10,2 11 1,-2 13 7,1 13 1,-1 12-3,1 11 5,-2 1-4,-2 7 7,-6 5-4,0-3-2,0 0-7,-1-8 0,-1-6 0,2-2 0,1-7 5,1-7-5,3-10-1,4-11-1,0-13 0,0-8 1,0-4 1,0-8 11,4-12-12,1-15-1,4-15-7,1-20 7,0-14 0,0-66-1,-7-33-4,-3 134 6,-2 8 0,-1-42 0,-1 25 1,-2 22 5,1 16-4,4 14 5,-1 9-7,2 19-3,-3 20 3,3 33 6,0 76 2,0 27-1,-1-129-1,1 0 3,-2 43-1,-1-15-7,-1-12-1,0-13 1,1-14-1,1-15-2,0-11-43,2-9-54,0-4-81,0-40-368</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16:40.273"/>
    </inkml:context>
    <inkml:brush xml:id="br0">
      <inkml:brushProperty name="width" value="0.05292" units="cm"/>
      <inkml:brushProperty name="height" value="0.05292" units="cm"/>
      <inkml:brushProperty name="color" value="#FF0000"/>
    </inkml:brush>
  </inkml:definitions>
  <inkml:trace contextRef="#ctx0" brushRef="#br0">10755 4620 306,'-1'-12'700,"1"9"-442,-2-16-125,-1 17-92,2 4-28,1 1 11,-2-2 27,0 3 14,1 0-16,-1-2-25,2 3-9,0-2-1,0 1-4,2 3 4,1-2 13,3 5 24,3 5-6,4 3-20,8 5 7,5 6-1,8 2 4,6-1-8,5-2-6,6-5-8,2-7-5,10 0-7,0-6 22,1-7-5,-2-5-3,-5-5-5,-7-7-2,-4 0 1,-8-4-2,-5 5 2,-10 3 0,-5 3-9,-5 7 0,-5 7 0,6 3-6,4 2 6,10 4 0,10-2 24,19 1 12,51-10-17,22-25 2,5-34-1,-95 37-11,-9 2-2,-4-2-1,25-6-5,-14 7-1,-14 10-1,-11 2 0,-9 8-7,-1-4 7,-3 3 0,0 4 0,6 1 1,6 7 0,6 0 0,4 2 0,4-2 1,3-6 1,-5 2-1,-3-7 0,-4 0 1,-1-4 4,-7-4 0,-3 0 1,0-8 8,-3-2 0,0-5-6,-3-4-7,-1-5-1,-1 1-1,-8 1-56,-1 4-100,-8 11-220,-66 32-454</inkml:trace>
  <inkml:trace contextRef="#ctx0" brushRef="#br0" timeOffset="2423.1386">10800 4896 355,'-5'-8'192,"-4"0"-40,-3-9-26,1-2 34,-3-4 13,3 4 5,0-7-16,0 3-21,2 7-52,2 0 8,2 7-31,2 5-37,0 1-14,1 3-2,2 0-7,0 0 6,0 0 6,2 0-18,7 1 6,17-1-6,20-8 60,69-14-10,77-25-7,50 4-11,-94 24-11,-5 16-12,-3 13 1,2-5-4,-2-5-5,6-4 5,14-4-6,-4 8 1,-33 3 0,-16-3 4,-17 0-5,-57-3 0,-5 3 0,-6-3 0,20-4 0,-14 3 0,-8-4-1,-8-3 0,-7-1 0,-4 2-11,-6-4-2,-2 5-1,-6-1-3,-7 1 2,-13 6 2,-13 6 14,-15 4-2,-11 2 2,-55 13-5,-29 1 4,-29 3 2,55-6-1,-3 5 1,-1 2 0,-18 4-1,3 3-7,11 7 6,13-3 0,18-15 0,2-9 1,15-14 0,53-5 9,3-4-3,10 1-6,-27-9 6,18-4-5,10 5 8,12 1 6,7 4-4,2 5 1,4 2-12,1 1-8,4 0-17,15-3 13,18-5 12,70-21 1,70-17 5,37 8-5,-65 25-1,0 13 6,-6 12-5,-20 5 0,-28 6 0,-14 5-1,-52-7 0,-5 2 0,-5-3-6,20 18-6,-12-6-3,-15-4-4,-9-11 4,-6-7 15,-10-7 9,-14-3 7,-19-4-10,-25-5-4,-60-13 4,-48-6-5,-66-1-1,69 20 0,0 8 0,-4 0 0,25 4 0,25 8-1,25 0 0,63-1 1,3 0-1,4-5-5,-22 4 5,12-2 1,17-4 1,13 0 9,11 0-7,4-3-3,13 3-40,16-1 39,29-5 1,74-13 21,80-16-7,88-10-4,-76 22-4,35-3-5,-3 17 5,-33 16 6,-20 4-11,-32 10-1,-23 5 1,-21-3 0,-21 6 0,-18-1 0,-8-9 0,-50-16 0,-1-2 0,-2-2-1,26-2 1,-7 0-1,-10-6-11,-11 2 10,-13 3 1,-13-3 5,-9 2 6,-13-5-11,-13-1-1,-25-1-5,-76 6-5,-81 20-4,-65 16-19,79-3 11,-22-5-7,23-5 9,9-13 9,-6-8 11,21-3-5,24-12-3,22 0 3,9-3 6,31 5 1,59 11 5,7 0-6,11 2 0,-14-3 6,17-2 15,16-1-13,25-2-8,29-13-1,89-26 1,85-14 5,73 16 1,-75 25 0,9 4-5,26-5 6,9 1-6,12 0 0,-19 18 14,-44 10-7,-13 12-7,-24 13-1,-12-2 1,-4 3-1,-5-5 1,-23-2 5,-20-4-5,-18 14-1,-16-18 0,-56-8 0,-10-4 0,-4 1 0,16 4 0,-19-4 0,-11 0 0,-6-1 9,0-3 8,-3 0-2,-3-3 3,-2-4-11,-8 0-7,-3-2 0,-8-3 1,-7-1-1,-11 2 0,-10-5 0,-17 5-1,-68-7 1,-59 10 0,-45 10 0,76 2 0,9 2-5,-13 4 5,11-7 0,9-2 1,4 2-1,-13 2 1,9-2-1,7 9-2,17-2 2,22-2 0,3-2 0,64-6 0,11 0 1,6 0 0,-12 0 0,20-3-1,21 0-24,32-4-12,77-12 35,106-14-1,81 1 2,-55 23 0,-9 6 0,0 12 1,-14 10-1,-26 11 0,-7 8 1,-7 0-1,-6-1 1,6-5-2,19-10 1,-14-9 0,-11-7 1,-24-9 7,-40-6-8,-76 5 1,-14 1 6,-10-2 2,13 0 6,-16-7 41,-20-6-2,-13-9-32,-26-10-16,-75-19-6,-93 23-1,-65 49 0,71 12-6,1 13 7,-1-1 0,10-1-11,21-17-7,36-14-6,27-14 12,24-14 10,2-7 2,51 15 1,-2-1 0,1-3 0,-35-13 0,2 3-1,8 4 1,15 3-1,15 4 0,20 6-33,15 6-118,25 4-301,23 5-3,157-16-289</inkml:trace>
  <inkml:trace contextRef="#ctx0" brushRef="#br0" timeOffset="4675.2674">11892 2663 513,'-4'0'193,"0"0"-22,0-3 20,1 3 1,1-3-27,2 3-26,0 0-26,0 0-23,0 3-33,2-3-29,-1 0-20,4 3-7,8-3 6,10 0 14,13 0 13,15-6 17,17 3-3,51-6-7,10 4-17,2 6-17,-45 1-1,4-2 2,20-3-7,2-10 10,-3 6-4,-14 6 1,-8-2-1,-50 3-6,1 3 0,-2-2 1,38 3-1,-2 2-1,-3-2 0,0 2 0,0-5 2,-5-1-2,3 0 1,1-4 0,-1-2 0,0-1 0,-6 2 0,-1-3-1,-7 2 1,-2 1 0,-3 1 0,-2 2-1,-3 0 1,-1-2 0,-6 1 0,-9-2-1,-12 4 1,-7-2 5,-5 3 8,-3-2 11,-3-5 28,-3-3-26,-2-2-20,-4-9-6,-9-3-1,2-5 0,-7-1-1,2 1 1,-3 2-1,2-1 0,4 1 1,2 3 0,2 6 0,4 0-1,5 9 1,1 3-1,6 2 1,1 4-11,3 4-7,4 0-6,3 6 11,7 5 11,8 7 1,4 5 1,2 0-1,2 3 1,2 5 1,0-3 0,-5 3 0,0-3 0,-7-2-1,-6-2 0,-8-5-1,-8-2-16,-11 0 11,-17 3 6,-17-1-14,-19 4-50,-61 16-32,-33-5-65,0-5-65,54-21-89,-7-38-440</inkml:trace>
  <inkml:trace contextRef="#ctx0" brushRef="#br0" timeOffset="5321.3043">12163 2295 894,'0'0'275,"0"0"-127,-3 0-77,2 0 43,-1 1 55,-1 1-29,-1 2-82,-3 0-40,-7 5-17,-17 16-1,-18 13 1,-16 14 0,-3 6 0,2-3-1,15-8 0,17-11 0,16-8-14,14-6 1,11-4 4,10 3 0,9 1 0,8-2 9,13 5 0,4 1 2,4 0-1,-3-1 1,-5 4-2,-2 1-53,-2 5-121,8-3-171,117-15-411</inkml:trace>
  <inkml:trace contextRef="#ctx0" brushRef="#br0" timeOffset="5734.328">15205 2372 1094,'0'0'142,"0"2"-137,-1 6-5,-1 12-9,-1 12 9,-3 16 1,4 11 11,2 9-5,-2 8 11,-1 4 5,-3 2 38,-4 2-11,-1-7-29,-2-4-11,3-17-2,3-5-2,3-13-6,4-7-72,1-9-185,16-9-212</inkml:trace>
  <inkml:trace contextRef="#ctx0" brushRef="#br0" timeOffset="6012.3439">15328 2333 1244,'3'-3'156,"7"6"-136,8-3-14,7 3 4,6 4 19,6 7 4,3 3-2,6 5 7,-1 3-20,-6 1-5,-8-3-12,-10-3 1,-12-6-2,-9-3 1,-12-2 19,-18 4 82,-24 10-53,-69 22-29,-34 7-20,119-34-30,12-5-84,-68 34-375</inkml:trace>
  <inkml:trace contextRef="#ctx0" brushRef="#br0" timeOffset="6800.3889">12900 1421 656,'0'0'183,"0"3"-105,0-3-43,0 1 28,3 4-9,-3 0-12,8 7 25,1 7 34,6 10-34,4 12-22,-4 15-13,1 9-2,1 8 12,-5 9 36,-3 6-29,2 57-22,-5 15-9,-6 13 3,-10-59 29,1-1-16,5 2-16,-9 1-9,-1 9-3,4 23-4,2-8 4,-3-38-5,8-58 0,0-5 1,2-12-1,-2 26 1,3-20-2,3-11-54,-3-15-79,0-9 7,-3-11-48,-11-79-416</inkml:trace>
  <inkml:trace contextRef="#ctx0" brushRef="#br0" timeOffset="7506.4293">12730 1812 623,'-2'-4'157,"1"-2"-67,0-4-12,1 0 47,-2 0 26,2 1-20,0-1-16,0 0-23,0 4-22,3-1-5,2-4-11,7-12-29,1-9-8,8-11-2,6-8 0,3-4-8,-1 5-5,0-1-1,-5 8 7,-5 3-7,-4 11 0,-3 7 8,-4 6-3,-4 5-6,-1 7-1,1 2-17,-1 4-10,2 3 13,4 4 4,2 3 11,0 7-6,3 8 6,2 8 1,1 7 0,5 3 6,-3 8 10,-1 1 16,-2 2-9,-3-2-8,0-6-1,-6-5 6,-1-8-6,-1 0-7,-2-3-2,0-3 3,0 1-9,3 1-27,1-2-137,1 1-209,5 25-560</inkml:trace>
  <inkml:trace contextRef="#ctx0" brushRef="#br0" timeOffset="8030.4593">12510 3160 751,'3'4'144,"8"2"-129,10 9 63,12 0 82,7 7-5,7 1-20,0 3-39,-3 1-30,-3 6-26,-8 5-20,-7 2-8,-5 1-3,-5 5-8,-4 1 7,-2-6-1,4-1 4,-2-9-5,4-12 6,-1-4 12,3-9 33,2-11 10,4-11 1,7-15-29,2-10-21,11-21-17,3-9-1,7-22-18,38-75-121,8-60-164,-17 5-383</inkml:trace>
  <inkml:trace contextRef="#ctx0" brushRef="#br0" timeOffset="8504.4864">13612 514 448,'-3'-9'502,"3"8"-316,-3-7-72,1 8-78,4 2-34,-2 2-2,6 8 0,2 1 3,5 13 19,0 6 2,1 7 3,1 12 5,-3 11 28,-4 10 7,-5 11-10,-6 11-15,-10 57-24,7-96-9,-6 45-1,1-10-7,9-16 1,3-18-1,2-21-1,2-13-35,-1-17-46,1-16 16,24-102-277</inkml:trace>
  <inkml:trace contextRef="#ctx0" brushRef="#br0" timeOffset="8843.5058">13653 466 950,'7'-2'195,"8"-2"-153,8-1-18,12 1-7,4 0 10,0 6-6,-5 4-3,-9 3 7,-4 5-13,-8 0-3,-2 3 2,-7 0-1,-1 6 11,-1 0 14,-2 1-7,-2 0-2,-1 1-4,-1 1-7,-7-2 0,-3 5 3,-12 1 2,-10 2-2,-7 3-6,-8 3-11,2-5-1,7-8-1,9-2-58,13-4-121,8-2-144,10 11-197</inkml:trace>
  <inkml:trace contextRef="#ctx0" brushRef="#br0" timeOffset="9285.5311">14070 947 919,'1'0'222,"4"0"-156,2 0-35,7 0 71,-5 3 3,-2 1-28,-2-3-40,-2 1-25,-2 1-3,-2 6-8,-5 0 7,-5 9 1,-10 5 4,-5 1-4,-1 2-7,3-9-1,9-4-1,9-8 0,8-1-21,2 2-23,5 1 20,4-1 14,4 7 4,2 1 4,7 2 1,2 0 1,-1 2 1,2 2-1,-3 3 0,-5-4 9,-3 0 5,-11-9-1,-4 3-1,-3-9 0,-6 3 33,-16 1 99,-12 8-28,-17 1-73,-13 3-28,3-2-6,13-8-9,18-7-192,27-22-518</inkml:trace>
  <inkml:trace contextRef="#ctx0" brushRef="#br0" timeOffset="9968.5702">15584 3010 941,'3'-8'248,"0"-2"-134,7-9-18,0 1 61,2 0 8,-5 8-36,1 4-43,-6 6-44,-2 6-36,0 7 6,2 11 1,-4 14 10,1 15 4,-5 7 6,-1 6-9,-1-6-11,4-11-2,1-12-10,3-14 5,0-10-5,1-9 1,-1-4 10,2 0 0,-2-3 0,1 2-2,-1-2-10,0 0-9,0 3-60,2 0-99,4 0-179,10-26-405</inkml:trace>
  <inkml:trace contextRef="#ctx0" brushRef="#br0" timeOffset="36377.0806">3879 10039 670,'0'-1'183,"-1"1"-94,-1-3-64,2 0 8,0 3 47,2 3 40,-2-3 9,1 0-14,2 3-41,3-2-34,12 5-4,10-1-4,9 5 4,15 3-11,9 4 7,13 3 2,52 18 5,27 9 2,52-2-8,-28-20 6,-6 1-5,26 11-5,7-4-8,-12-10-6,-11 8 9,24 21-6,-8-19-11,-18 1 10,14 15 5,-8-8-1,-10-8-6,-20 6 15,10 20-12,-8-27-16,-32-3 5,-20-10 2,-12-6-3,-56-11-5,-5-1 5,-7-2-4,23 1-1,-18-4 0,-13 2 5,-11 0-4,-6 2 4,-1-3 0,0 2-6,-3-5-61,4-5-176,26-29-364</inkml:trace>
  <inkml:trace contextRef="#ctx0" brushRef="#br0" timeOffset="46341.6506">25886 9935 948,'-6'-5'131,"4"1"-13,-2-4-40,2 8-46,2 0-13,2 4 4,0-4-7,4 0-8,10 4 2,11 2 19,10 1-5,7-1 4,3 0-8,0-3-2,0 0-18,-4 1 17,-1 0-16,-6-2 0,-4 2 8,-9-4-8,-7 0 0,-10-4 0,-5 8 1,-4-4-2,0-4-8,-6 2-2,-7 1-34,-3 1 13,-5 3 14,0 9 8,1-1 8,-1 8 0,5 0 0,1 6-10,-2 6 10,4 3 0,1 5 0,2 3 1,4-1 0,3 0 21,4 4 4,-2 6 2,4 2 9,4 6-6,-2 4-18,4 1 5,-2 0 4,-2 1-3,-2-7-3,-4-7-5,-3-2 2,-5-6-1,-3 0 5,-7 0-7,-1-9-1,-3-6-7,3-6 7,1-8-1,7-10 4,2-4 4,0-6 3,6-4 27,1-2 10,3 0-10,3-1-24,2-1-21,2 4-13,4-2-11,5 7 22,8 0 2,9 2 0,9-1 0,11 2 1,7 1 5,6-2-5,-1 2-1,1-2 1,-6 0-1,-9 3 1,-11 3-1,-10 0-1,-13 1 1,-8-3-1,-4-1 1,-4 2 5,2-4-5,-1 2-32,2-5-14,4-10-191,34-66-374</inkml:trace>
  <inkml:trace contextRef="#ctx0" brushRef="#br0" timeOffset="46597.6652">27141 10449 331,'0'-8'772,"0"7"-512,0-5-88,0 4-62,2 4-5,5-4-60,12 0-33,14 0-6,27-1-5,56-6 0,-74 8 5,43-4-6,-12 5 1,-16 5-1,-17-2 0,-15 1-1,-16 2-77,-7 0-165,-13 9-4,-75 32-343</inkml:trace>
  <inkml:trace contextRef="#ctx0" brushRef="#br0" timeOffset="46836.6789">27284 10887 584,'-1'9'167,"-1"-1"-86,2 6-36,6 0 37,7-2 112,9 1 2,6-4-64,6-2-19,9-3-14,4-4-23,2 0-31,-1-4-25,1-4-11,-3 2-3,-1-4-5,-2 5-1,2 1-23,1-4-79,3 4-93,2-4-125,66-16-177</inkml:trace>
  <inkml:trace contextRef="#ctx0" brushRef="#br0" timeOffset="47491.7164">28454 10639 1020,'-3'0'273,"3"0"-171,0 0-57,0 0 29,0 0 10,0 3-45,-2 3-39,-2 2 0,2 9 0,-1 6 1,-1 7-1,3 3 0,1 7 1,0 0 0,1 1 0,-1-1 0,2-5 1,0-7-1,0-1 0,-1-5-1,4-5 1,-2-2 0,3-2 0,3 3 0,3-3 0,1 1 0,3-2 0,-2 1 5,4-7 0,-5-1 0,2-5 3,5-2 11,2-7 10,8-6 3,7-7-2,4-9-2,2-8-5,-4-8-2,-4-9 4,-5-6 1,0-5-5,-8 0-8,-5-1-2,-7 5 3,-5 3 4,-7 5-1,-4 10-1,-6 1 2,0 10 10,-4 8 1,1 7-9,0 3-2,-4 6-1,2 2-17,-4 6-1,-4 2 0,-2 4 0,-4 2 0,4-1 0,-4 1 0,5-1 1,7 2-1,3-3 0,3 5-1,2-3-8,2 8-29,-2-2-43,2 12-106,0 3-107,-19 48-413</inkml:trace>
  <inkml:trace contextRef="#ctx0" brushRef="#br0" timeOffset="89009.091">11450 14742 372,'-3'0'187,"-4"-4"-94,-4 1-93,1 6-31,-2 5 30,2 7-14,0 4-23,2 2-11,6-2-23,4-1-41,25 13-68</inkml:trace>
  <inkml:trace contextRef="#ctx0" brushRef="#br0" timeOffset="91485.2326">18516 17329 1050,'-4'-3'360,"0"1"-99,-5-2-102,1 4-23,2 0-26,0 0-34,0 0-16,-2 4-28,0 6-23,-3 11-9,0 8 2,-3 10 8,0 6-4,2 1-5,3 5 0,3 1 1,3 7-2,3 7 1,2 7-1,5 2 2,5 0-1,7-2 1,5-17-2,11-10 0,5-14 6,12-24 0,3-13 0,2-20 9,0-16-4,-7-16-1,-2-16-2,-7-12-7,17-64 16,-18-11-16,-35 111 0,-7 3 12,-1-43-11,-16 11 8,-8 10 4,-13 9-8,-10 15-5,-10 13 7,-5 13-8,-2 12-8,10 16 8,10 6 0,13 9-1,5 6-11,8 7 6,3 0-2,2-3 7,0-1 1,0-6-1,1 0 0,-5-1 1,6-3 0,-4-1 1,3-1-1,6-3-1,3-3-10,5 2 5,4-2 0,6-3 6,10 5 0,9 1 6,10-4 9,6-1 4,6-12-7,3 1-1,5-7-2,2-1-3,-2-1 0,-5-1-5,-9 3 0,-11 4 0,-12 0-1,-6 0 0,-7 0-6,-4 4-9,-1-4-32,-3 0-20,4 3-31,2-2-67,5 5-145,30 11-278</inkml:trace>
  <inkml:trace contextRef="#ctx0" brushRef="#br0" timeOffset="93115.3259">19230 18179 630,'0'0'279,"-2"1"-98,2 0-2,0-1-23,-2 3 7,2-3-14,-1 0-28,1 0-35,0 0-16,0 0-10,1 0-9,-2 0-10,1 0-8,0 0-3,0 0-8,-1 0-4,1 1-12,0 3-4,-2 10-2,0 8 12,1 11 5,-2 4-16,1 4 7,2-3-8,0-5 0,2-6 0,1-6-1,-2-11 0,1-7 1,-2-5 0,0-2 14,0-3 13,-2-14-11,-2-6-15,1-15 5,0-10-5,0 7 1,0-3-1,0 9 0,0 13 5,2 10-5,1 8 0,0 1 0,0 6-1,0 1 0,0 0-8,0 1-5,0 1-13,0 5-4,1 2 6,1 7 17,-1 7 7,3 7 1,-4 4 0,0-1 1,0-4-1,-1-2 1,1-6-1,0-10 0,0-7-1,0-4 1,1-1 13,-1-2 7,0-5 6,0-10-6,0-11-20,2-8 5,-2-6-4,0-3-1,0 7 6,-2 3-6,-2 6-1,3 6 0,-2 7 0,1 5 0,1 8 0,1 4-6,-2 0-15,4 3-4,-2 6-7,1 4 23,2 7 8,0 2 0,1 5 0,-1-4 0,-1 6 1,-2-3 0,0 0 1,0 1 0,0-3 0,-2-2-1,4-9 1,-2-3-1,0-2 6,0-7-6,0-1 8,0-1 7,1-3 4,-1-6 8,0-2-15,-1-11-6,-1-7-5,-1-6-1,-1-2 2,1 1 5,-1 2-7,-1 4-1,2 7 1,0 9 0,1 8-1,2 7-8,0 1-9,0 2-9,0 5 0,3 3 15,0 11 12,4 0 0,-3 1 0,3 6 0,-2-2 0,-1 3 1,1-2-1,-4 3-1,1-5 1,0 1-1,-2-4 1,0-9 0,0 0 0,0-10 0,0-4 11,0-1 7,0-6 7,0-5-4,-2-9-13,-1-13-7,0-9-1,1-4 0,1-4-1,-1 8 0,-1 7-13,2 11 14,-1 14 0,2 6-8,-1 6-10,-2 3-7,3 3-4,0 3 16,0 7 11,0 5 1,3 4 0,-3 5 1,-3 1 1,6-2-1,-3 0 1,0-2 0,1-5 0,-1-3 1,2-2-1,-1-7 0,-1-5 0,2-4 0,-2-4 17,1 0 0,-1-3 6,-1-5-4,1-9-19,-2-7 1,1 0-1,-1-1 7,1 1-8,1 2 0,-3 11 0,2-1-1,1 10 1,0 2-2,-2 2-10,4 0-27,-2 0-15,1 0-10,-1 0-10,0 0-1,0 0-15,0 0-46,0 0-20,0 0-18,0 0-101,0 0-89</inkml:trace>
  <inkml:trace contextRef="#ctx0" brushRef="#br0" timeOffset="96605.5255">19239 18148 1085,'-1'4'210,"1"6"-204,0 8 22,3 9-16,0 8 5,2 1 11,1-1-13,4-4-6,3-9-9,0-9 11,4-5 5,-7-8 2,2-9 15,-1-4 11,0-12-19,-4-5-7,-6-8-7,-4-5-5,-4-1-5,-5 9 6,-3 9 11,0 11 8,-5 11 5,4 9-2,-7 16-22,0 13 4,2 14 13,2 15-14,7 3-8,6-5-2,15-9-14,4-14 14,10-14 5,7-11 17,5-10-2,-1-13 5,1-16-1,-5-9-7,-8-12-2,-11-6-5,-14-6-2,-11 1-8,-11 7 6,-8 5-5,0 18 38,-4 17 15,2 15-22,2 16-21,1 12-10,8 10-2,6 5 1,12-1-13,8-6-17,10-6 30,12-12 3,2-3 6,4-11-9,3-8-16,3-8 4,2-12-18,1-10 10,-4-10 10,-11-4 10,-6 2 5,-15 2 6,-9 9 38,-12 3 1,-6 12-13,-10 9-2,-5 13-8,-3 13-18,-1 15-3,6 7-6,6 4 0,15-4-9,14 0-12,12-6-87,15 1-94,9-3-137,90 13-400</inkml:trace>
  <inkml:trace contextRef="#ctx0" brushRef="#br0" timeOffset="97950.6024">23918 17407 994,'-5'-4'168,"3"2"-63,-1-4-57,3 4-44,2 2-4,-1 0-42,6-2-60,3 1 72,0-2-12,4-1-63,-4-1-69,7-21-132</inkml:trace>
  <inkml:trace contextRef="#ctx0" brushRef="#br0" timeOffset="104932.0018">23345 17941 761,'-1'-2'147,"1"2"15,-1-3-46,-1 1 20,0-2 31,1 0-22,0-2-10,-1 1-21,2 1-27,-2 3-25,2 1-16,0 0-19,0 0-12,2 0-14,-2 0-1,2 0-6,2 1 5,5 3 1,6-2 0,6 0 1,6-1 1,0-1-2,0 0 1,2 0 0,-3 0 0,0 0-1,-3 3 0,2-2 0,-3 5-1,0 0-1,-3 3 2,3-4 0,3 0 0,2-2 2,7-3-1,-1-3 1,3-4 5,-3 0-5,2-4-1,-4 1 5,-4 3-6,-4 1-2,-10 0 1,-2 6-5,-6 0-4,-3 2-1,0 2 4,1 0 7,3-2 0,0 0 0,6 0 6,-3 0-4,2-1 4,2-1 0,1 0-5,-1-1 0,-1-1 4,0 0-5,-2 2 0,-5-2-1,-4 2-1,1 2-7,-2-2-22,0 0-20,-2 0-24,2 0-21,-1 2-26,0-2-8,-1 0 4,-2 0-74,-22 7-255</inkml:trace>
  <inkml:trace contextRef="#ctx0" brushRef="#br0" timeOffset="105955.0603">23632 18295 663,'0'0'174,"0"0"-67,-1 0-20,2 0 28,-1 0-17,0 0-43,3 0-11,0 0-26,4 2 10,4 1 20,9 0 17,6 1-8,4-1-11,3 0 8,-1 1-7,-6 4-11,-4 0-12,-4 3 1,-4 3 1,-6 3-14,-5 4 7,-3 8 13,-8 4 13,-9 10-9,-9 8-12,-10 6-11,-8 3-2,-2-3-11,0-1-9,2-9-8,11-14 8,4-14 3,11-6 6,7-10 6,10-5-6,2 2-17,3-1 3,2-4 14,2 1 8,10 0 11,11-1-11,11-2 2,9 0 7,5-3 1,5 4 3,-6 0-6,-1 1-5,-2-1-8,-10 1 4,-3 1-6,-6 1 0,-10-1-16,-6 0-15,-4-2-17,-7 3 1,-4-10 16,0 1-106,-3-13-40,-2-8-54,-3-12-135,-28-108-374</inkml:trace>
  <inkml:trace contextRef="#ctx0" brushRef="#br0" timeOffset="106487.0907">23644 17352 919,'-6'-4'151,"0"4"-41,-4-3 25,6-1 58,2 2-29,2-3-35,5 2-54,3 1-45,8-4-21,14-6-3,12-6 7,12 3-2,5-5-5,2 3-5,-2 0 0,-4 3 1,-9-3-2,-10 5-10,-10 5-27,-16 3-25,-1 4-22,-9 1 33,-9 9 18,-1 2 26,-13 14 7,-11 7 8,-10 6-2,-8 1 3,-4 1 0,3-4 3,7-6 10,8 0-8,9-1-13,7-4 1,2-1-1,10-3 0,2-1-1,4-9-1,2 1-35,2-4-37,0-6-58,2-1-49,2-4-112,7-4-2,67-51-182</inkml:trace>
  <inkml:trace contextRef="#ctx0" brushRef="#br0" timeOffset="106741.1052">24024 17346 800,'-2'0'297,"1"0"-56,-2 2-103,0 2-37,-3 4-8,-7 10 36,-1 9-26,-3 13-49,-4 6-24,9 11-22,4-5-8,7 0-8,7-8 8,3-6 10,7-6 7,5-5-10,-1-10 5,3-3 0,-1-4-12,3-6-7,-3-4-29,-1-2-63,0-4-56,-3 0-67,-1-1-117,25-19-270</inkml:trace>
  <inkml:trace contextRef="#ctx0" brushRef="#br0" timeOffset="107098.1256">24560 18095 174,'-3'-1'1055,"2"1"-836,-2-3-115,3 2-28,7-3 53,2-3-13,7-4-59,11-7-18,3-1-15,4 5-8,8 0 2,0-2 14,4 7-17,-3-4-9,-8 8-6,-9 5-9,-5 4-70,-5 7-107,6-1-125,57 14-340</inkml:trace>
  <inkml:trace contextRef="#ctx0" brushRef="#br0" timeOffset="107772.1642">25433 17840 1311,'-12'0'241,"5"5"-112,-12 0-85,5 13-28,0 11 23,-4 10 21,6 11-12,-2 10-24,4 4-12,4 5-10,6-8 4,2-4-6,5-12 0,2-9 1,5-7 0,5-10 6,8-9 35,8-10 11,7-10-23,4-13-9,5-10 9,3-11-11,-4-8-5,-6-5-2,-7-5-2,-11-2-9,-11 4 6,-15 1-7,-12 6 0,-10 2 1,-10 6 9,-4 7-2,-7 5-7,4 11 0,2 11 1,4 3-1,2 14 0,1 7-1,-1 9 0,0 11-2,-3 5 1,1 5 1,7 1-1,2-9 0,12-8 0,6-8-1,7-3-7,8-6 4,7-1 5,10 0 17,9-4-4,6 0-4,-3-4-3,-5 3-5,-4 0 0,-6 0-1,-7 0 0,-4 2-1,-3-3 1,-4 1-1,-1 0 1,1-3 0,0 3 0,1-1 0,0 1 0,3 0 1,3 2 0,-1-4-1,1 2-39,-1-2-63,1-1-81,-5 2-130,-3 1-193,-19-12-280</inkml:trace>
  <inkml:trace contextRef="#ctx0" brushRef="#br0" timeOffset="110879.3419">3886 14291 702,'-1'0'253,"1"0"-68,-3 0-16,6-1 14,-3 1 12,3 0-13,-3-5-59,0 5-36,3 0-26,1-2-16,-1 2-16,5-2-8,11 1-6,12-3-3,14-2-5,8 4 4,13-2 2,2 4-1,0 1-3,2 4 0,-1 5 0,3 3-1,8 1 11,49 5-8,24-1 1,8-17-3,-21-11 0,14-9 12,13-4-2,3-1-8,-9 5-1,2 1-8,0 2-1,-26 6 0,-12-1-1,3 1 1,-2 1 0,-4-6-1,-7 3 1,-4-6 0,6-8 0,-2 1-1,0 6 1,-9 4-1,-18 7 1,-49 12-2,-1-4 1,1 3 0,39 1 0,-1 1 1,4 2 0,1 1-1,0-3 1,-7-4-1,-4-5 1,-11-3 0,-5 3 0,-4-2-1,-11 2 1,-7-1-1,-8 2 0,-7-4 2,-7 2 5,-7 1 2,-2 0 0,-1-2-1,1-5-1,-2-7 5,-2-4-6,-1-1-6,-3-6 2,-3-3-1,-2 0-1,-5-3 0,-4-5 0,-4 4-1,-2 4-5,-1 0 6,7 4 0,-1 7 0,6 0 0,1 8 0,7 3 0,1 5-1,4 3 1,2 1-9,2 1-5,5 1 1,4 6 2,10 7 10,12 4-7,7 7 7,6 10 0,-1 2 0,4 5 1,1-1 0,-12 2 1,1 7 0,-12-6 0,-11-3 0,-7-7-1,-12-11 6,-18 7 5,-21 9-1,-63 37-10,-64 16-21,-25-2-42,64-41-51,-19-15-162,1-34-1003</inkml:trace>
  <inkml:trace contextRef="#ctx0" brushRef="#br0" timeOffset="111561.3809">3998 13565 1025,'1'5'254,"1"-1"-176,-2 9 40,0-1 10,-2-1 31,-2 1 25,-8 4-58,-5 8-51,-11 11-34,-8 10-28,-10 6-4,3 1-8,1 0 0,11-4-1,8-10-1,9-1-14,14-3-18,7-3-5,8 4 38,10 3 17,10 1-1,5-1-15,7 0 8,0-1-8,2 5 7,-2 1-8,-3-3-33,-6-4-104,-6-3-88,34 23-239</inkml:trace>
  <inkml:trace contextRef="#ctx0" brushRef="#br0" timeOffset="112494.4343">5581 11194 633,'0'6'450,"2"6"-432,2 18 12,3 11 12,2 18 32,0 15 46,10 69-2,-2 56 38,-1 48-6,-13-42-76,-10 52-16,-11 14-2,-6-16-20,3 17-9,-1 13-12,0-15-3,5 32-12,2-27 17,20 11 2,12 15 10,4-6-8,8 6-6,-4-26-15,9-40 1,-1-12-1,-3-16 1,-11-26 6,-8-27-7,-2-2-5,-3-23-23,-6-84-31,-2-13-52,2-16-63,-6 13-36,-4-39 2,-39-186-505</inkml:trace>
  <inkml:trace contextRef="#ctx0" brushRef="#br0" timeOffset="113206.475">5242 11539 933,'0'0'201,"1"0"-84,6 0-59,-2 3 65,5-3 57,2 4-6,4 0-28,-1 0-52,3-7-11,5-9-10,10-15-11,12-20-23,17-24-21,9-14-8,8-12-9,-3-1 0,-13-1 0,-11 16-1,-12 10 1,-15 26 0,-14 22 10,-6 15-11,-7 10 0,1 3-20,-1 8-22,0 14 20,6 14 22,1 22 16,3 12-8,7 1 5,2 3 8,3-1 3,-6-5-3,2 3-10,-1-3-1,0-8-4,-1-7-6,3-3 0,0-2-55,7-2-68,1 6-122,5 8-220,0 19-157,31 217 167</inkml:trace>
  <inkml:trace contextRef="#ctx0" brushRef="#br0" timeOffset="113792.5085">5284 15866 915,'3'3'261,"3"9"-210,5 8-33,6 11 47,7 11 25,6 4 21,4 9 18,3 10 19,6 15-73,19 65 12,-2 28 12,1-8-45,-22-61-33,8 6-9,5 12 11,-7-13-5,-25-76-11,-2-4 4,-2-10-10,18 20 7,-7-17-1,2-22 13,3-25 29,11-29-8,38-87-20,21-74-21,16-17-27,-51 71-64,-5-6-205,-19-2-479</inkml:trace>
  <inkml:trace contextRef="#ctx0" brushRef="#br0" timeOffset="114308.5381">6795 10341 1230,'0'10'224,"2"4"-197,2 14-26,2 11 23,7 10 41,3 12 23,1 13-14,12 69 62,-3 57-61,-12 24-40,-21-95-14,0-2-11,-1-18-4,2-61-6,3-8 0,0-10-76,-3 25-86,4-25-38,2-30 28,0-26-160,-5-145-340</inkml:trace>
  <inkml:trace contextRef="#ctx0" brushRef="#br0" timeOffset="114602.5549">6842 10448 898,'3'-12'273,"2"4"-138,10-10-87,8 2 6,14-5 78,13 5 1,13-1-46,6 9-30,-2 4-13,-6 8-11,-11 8-17,-18 3-2,-12 3 2,-15 4-4,-16 4 62,-20 9 46,-21 16-56,-71 39-37,-38 25-16,18-10-4,114-80 1,5-4-8,11-7-13,-15 21-76,17-3-86,14-3-82,13 0-280,61 9-438</inkml:trace>
  <inkml:trace contextRef="#ctx0" brushRef="#br0" timeOffset="114800.5662">7399 11011 1153,'0'3'341,"0"-2"-256,-2 6-20,0 6 100,1 9 27,-2 10-23,-2 11-55,1 10-58,-5 4-31,3-2-16,0-3-8,3-11-1,3-7-24,0-9-66,0-5-129,-21 12-493</inkml:trace>
  <inkml:trace contextRef="#ctx0" brushRef="#br0" timeOffset="115413.6013">9500 13693 1449,'-4'4'231,"1"3"-168,0 15-63,0 19 0,6 22 26,0 22 19,4 76 11,-4 37-13,-6-4 26,-4-71-36,-2-4-21,2-70-10,3-1-2,2-9-69,-6 35-62,5-21-107,3-26-212,5-47-103</inkml:trace>
  <inkml:trace contextRef="#ctx0" brushRef="#br0" timeOffset="115743.6201">9578 13689 499,'0'-2'1041,"0"2"-825,0-7-159,4 7-51,5 0 0,12 0 15,9 1 8,13 5-5,14 0-2,1 7 4,-3 11-8,-10 7-8,-15 5 1,-13 1-4,-12 4 2,-10 0 69,-15 4-3,-16 7-18,-19 3-21,-56 26-22,71-59-7,-33 20-1,10-13-6,21-10 0,14-6-19,14-4-79,9 5-101,4 5-106,13 48-264</inkml:trace>
  <inkml:trace contextRef="#ctx0" brushRef="#br0" timeOffset="116090.64">10188 14369 1316,'1'1'286,"3"0"-217,6 5 29,5 2-7,0-2-38,7 0-31,0 4-14,1 4-8,-4 3-11,2 9-19,-9 7 6,-12 8 0,-13 7 6,-19 8-3,-12 3-37,-7-6-4,2-6 61,6-19 1,15-11 18,12-11 27,10-6 51,8 0-74,8-2-10,9 2 12,16-2-13,17-1-5,15-7-6,6-3-82,-3-2-131,-13-1-132,16-33-311</inkml:trace>
  <inkml:trace contextRef="#ctx0" brushRef="#br0" timeOffset="117360.7126">4114 15565 563,'0'-3'200,"0"3"-82,-1-1-32,2 1-26,-1-2 1,3 2-4,-1 0-10,5-4 35,7 1 41,8-7-13,8-4-14,3-7-11,8-7-16,5-6-3,10-7-4,3-7-28,7-7-11,3 0-5,3-2 7,5-3 1,-5 1-7,-1-4-4,-5 2-1,-4-8-2,2 1-11,2-5 9,5-2-4,4 3-5,-3-1 7,0 5-8,-4 7 0,-11 4 1,-1 8-1,-6 4 1,-3 2-1,2-5 1,0-4-1,0 4 0,3 0 0,3 0 0,-2-1 0,2 4 1,1-3 1,-6 5-1,-4 1 0,-1 7 0,-3-4 0,0 7 0,-3-1-1,3 4 1,0-4 0,3-1-1,1-1 1,3-4 1,-2-5-1,3-5 0,-8 3 0,0-8 0,-6 1 7,-6 6-8,-4 1 0,-5 8 0,-6 6 12,-2 5 5,-2 8-7,0 1-8,1 3-2,1 0 1,2 4-1,0 3-1,-6 4 0,-3 0-8,-3 2-9,-3 4-46,-2-2-49,-1 4-7,-4 3 18,-7-1 15,-7 3-168,-67 4-368</inkml:trace>
  <inkml:trace contextRef="#ctx0" brushRef="#br0" timeOffset="117734.734">6313 12987 1123,'-7'0'245,"5"0"-167,-5 0-3,10-4 12,7 1 21,10-4 9,12-7-12,16-7-30,12-3-29,10-3-11,5 1 5,-1 1-8,-10 5-16,-5 5-7,-6 4-9,-8 4 0,-5 7-1,-10 7 0,-7 4 0,-7 2 0,-4 5 0,-3 4 1,-3 1 10,-6 9 11,-2 1 10,-4 5 4,-3 4-7,-5 2-8,-3 4-4,-1-3-8,-1-1-8,1-5 0,0 0-51,0-4-92,0 3-230,-51 53-452</inkml:trace>
  <inkml:trace contextRef="#ctx0" brushRef="#br0" timeOffset="118447.7748">4192 15100 555,'2'-3'336,"-1"3"-131,0 0-29,1 0-20,-2-4 21,0 4 15,0 4-42,-2-4-71,1 4-79,1 2-16,0 11 16,1 11 30,-2 13 25,-2 12-17,-3 2-19,-2 4-7,0-6-10,2-7-1,0-2 5,1-9-6,5-8 0,2-11-15,2-2-10,7-2 20,9-6 5,9-5 16,14-5 5,15-6-15,5-3-4,8 0 10,0 4-2,-2 3-4,-6 6-5,-9 3 0,-9 3-1,-7-2-27,-5-2-87,-7-8-179,38-75-447</inkml:trace>
  <inkml:trace contextRef="#ctx0" brushRef="#br0" timeOffset="119565.8388">10245 14395 723,'-4'0'349,"4"0"-202,-5 0-55,2 0-26,3 2 16,0-2 17,3 0-15,-2 0-46,3 3-10,0 0 4,-1-2 20,2 2 13,-3 1-2,4 2-17,-1-1-22,2 2-9,1 4-6,5 4-7,0 1 4,-1 6 0,6 1-6,-3-1 2,0 2-1,-2-3-1,-3-7 0,-5 2-11,-3-3 11,-8 3 11,-5 0 16,-11 6-5,-11 8-10,-5 5-3,-2 0-7,-2-1 5,4-2-7,10-4-1,8-5 1,6-6-6,9-5-5,3-6-28,9-2 20,10-2 19,7-5 22,13-6-7,7-4-7,3-5-7,-5 3 0,-4 6 0,-8 3-1,-8 6 0,-4 4 0,0 3 0,-2 8 1,-3 1 14,1 6 2,-5 4 14,-2 3-1,-4 3-7,-3-3-2,-4 1-9,-8-1 3,-6-3-3,-10 2 3,-14-2-15,-13 0-42,-17-6-74,-51 9-119,-52-33-276</inkml:trace>
  <inkml:trace contextRef="#ctx0" brushRef="#br0" timeOffset="120068.8675">7598 12238 495,'-1'-2'811,"-1"2"-630,-1 0-121,4 10-51,3 9 20,0 13 79,2 16 22,7 26-37,1 66-31,-4 25-19,-7-6-22,-4-45-15,-1-14 11,2-59-17,2-2-26,2-7-79,0 26-106,7-15-82,13-4-253</inkml:trace>
  <inkml:trace contextRef="#ctx0" brushRef="#br0" timeOffset="120399.8865">7562 12361 957,'-2'-6'273,"2"-1"-87,3-6-75,8 0-54,10 1 14,9-1 25,4-1-27,8 7-20,0 4-23,4 7-17,-4 9 1,-8 0 8,-2 6-18,-9 3 0,-11 5 0,-9 6 26,-10 3 65,-13 13 1,-13 7-43,-13 0-31,-6 3-6,1-9-7,8-10-5,14-14-58,13-8-146,9-7-131,7-11-304,24-22-180</inkml:trace>
  <inkml:trace contextRef="#ctx0" brushRef="#br0" timeOffset="120774.9079">7974 12690 457,'7'0'306,"3"0"-90,10-3 49,-4 6-28,1-2-48,-2 2-49,-6 0-55,1 1-31,2 1-16,-4 2-25,-2 2-13,0 4 0,-3 2 0,-3 8 0,-8 5 19,-8 6 5,-10 5-15,-6 3 14,2 1-17,3-3-5,5-9-1,11-3 0,8-12-21,8-3 4,10-7 17,4-6 24,15-8 24,7-11 5,2-7-13,-3-4-2,-5 1-20,-13 7-6,-2 3-6,-9 5-6,-3 4-2,-4 4-65,-4 6-118,-19 15-433</inkml:trace>
  <inkml:trace contextRef="#ctx0" brushRef="#br0" timeOffset="121841.9689">5693 13152 647,'-2'-7'152,"-1"0"-17,-1-6 13,-3-6 31,-1 0-11,3-2-23,2 0-44,2 6-10,-1 0-13,2 9-9,0 0-13,2 3-20,-2 2-14,0 1-5,0 1-12,1-1-5,1 3-6,2-2 6,4 4 1,2-1 8,1 2 6,1 0 0,4-1 9,-2 1-2,2 0 1,1 0-7,0 4-2,4-1-7,-2 9-5,7 4 14,1 7-1,3 4-6,2 9 0,-2-1-3,0 0 5,-3-3 4,-7-2-8,-3-10-7,-6 3 2,-4-5 16,1 3 7,-3 1-1,-3-1-10,0 4-4,0 0-2,-2-5-7,1-2 5,0-3-5,1-9 0,-2-5 0,3 0-1,1-13-38,-1 2-17,-2-3-13,1-11-53,-2-12-221,0-15-203,-30-96-169</inkml:trace>
  <inkml:trace contextRef="#ctx0" brushRef="#br0" timeOffset="122419.002">5869 12394 513,'-4'-5'334,"2"1"-82,1-4-63,-2 6-37,1 2-31,2 2-58,0 6-63,2 4-6,-1 11 6,4 16 35,0 13 5,1 12 31,5 6-29,-1 5-21,8 2 3,3-10-14,6-13 2,-2-14 9,2-23-3,-5-11 3,-1-10 9,-4-14 12,-1-19-18,1-12-9,-6-14-7,-5-5-7,-6-4 0,-6-7-1,-7 4 0,-5 10 0,-3 11 0,-2 20-8,4 11-8,1 18 5,5 8 7,0 11 4,-8 17 1,-3 12-1,-4 12 1,-1-4-1,9-9 0,7-16-8,9-7-14,4-10 21,3 1-5,7 0 6,10-7 15,13 0-2,12-6 19,17-10-11,4 1-12,1 0-9,-13 12-1,-10 12-101,-6 16-210,1 98-439</inkml:trace>
  <inkml:trace contextRef="#ctx0" brushRef="#br0" timeOffset="122789.0231">6528 13630 1004,'2'8'279,"2"0"-216,4 12 27,4 5 17,0 2 8,-1-3-22,0 4-31,-1-1-14,4 6-5,-5 4-7,-1 5 5,-4 4 1,-2 3-2,-4-1-13,-2 1-9,-4-8-4,-3-6-4,-5-8-8,1-10-2,-2-6-84,0-8-92,6-18-190,5-86-876</inkml:trace>
  <inkml:trace contextRef="#ctx0" brushRef="#br0" timeOffset="123170.0449">7007 13742 735,'5'0'237,"1"0"-129,9-4 85,2 2 11,6-4-34,-4 1-29,8 1-51,9-3-39,7-1 45,11-1-50,4-1-28,3-7-10,-1 2-7,-5-5-1,-1 1-13,-12 6-91,-17 7-134,-11 8-277,-65 41 23</inkml:trace>
  <inkml:trace contextRef="#ctx0" brushRef="#br0" timeOffset="123523.0651">7291 13919 646,'13'-6'222,"2"2"-62,13-8 23,2 6 9,-10 5-25,-4 1-59,-13 3-71,-3 11-29,-4 5 19,-14 15 27,-9 10-27,-11 8-27,0 5 0,2-5-27,6-10-15,15-7 15,9-16 3,8-10-23,8-3 47,9-5 15,10-4 6,8-3 9,5-8 1,1 2 5,-3-10 0,-4 5-21,-9-5-4,-5 9-11,-10-1-1,-7 9-53,-5 2-67,-6 3-178,-27 3-485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18:56.514"/>
    </inkml:context>
    <inkml:brush xml:id="br0">
      <inkml:brushProperty name="width" value="0.05292" units="cm"/>
      <inkml:brushProperty name="height" value="0.05292" units="cm"/>
      <inkml:brushProperty name="color" value="#FF0000"/>
    </inkml:brush>
  </inkml:definitions>
  <inkml:trace contextRef="#ctx0" brushRef="#br0">3783 12426 1193,'-8'-6'215,"3"4"-68,-8-10-78,9 9 3,2 0 96,0 0-47,2 3-61,0 0-22,0 3-17,1-3-9,2 0-12,8 3 0,11-3 0,14 0 1,16-6 0,12-4 0,9-4 5,3 2-5,-7-4-1,-12 6 1,-15 3 0,-13 4-1,-11 0-9,-14 6-17,-2-3-46,-6 7 15,-8-1 21,-8 11-37,-8 1-40,-6 6 31,-5-2 31,3-3 21,6 1 6,2-3 12,4 2 10,4 2 1,2-1-5,6 6 4,2 3 2,3 1 1,4 4 0,6-1 0,3 6 22,1 2-5,4 1 18,2 3 4,-2 4-7,-2-3 2,2 4-11,-4-5-3,-3 0-8,-5-4-2,-6-4 1,-3 0-3,0-7 1,0-3-2,-7-3-1,3-9 4,0-1 1,-3-6 1,-4-4 2,-4-6-3,1-3-6,-5-4-5,5-1 0,2 0 5,9 3-5,3 1 10,7 3 8,1-2-7,4 5-12,1 5-11,7-4-6,5 1 16,11 0 1,11-2 0,10-4 9,7-6 9,3 1 15,-3 2 0,2 0-3,-6 0-6,-5 6-12,-7-1-4,-10 2-7,-2-2 0,-11 2 5,-1-4-6,-3 0 0,1-2-72,5-4-222,31-37-494</inkml:trace>
  <inkml:trace contextRef="#ctx0" brushRef="#br0" timeOffset="238.0136">4651 13119 614,'0'0'914,"1"3"-796,3 1-109,1 6 0,3 10 14,3 5 14,-1 9-7,3 3-10,-2-2-8,-3 4-2,-5-4 1,1 4-1,-4-8-1,1-3-9,2 0 0,2-8-94,6 1-211,30-3-346</inkml:trace>
  <inkml:trace contextRef="#ctx0" brushRef="#br0" timeOffset="502.0287">5252 12831 1162,'2'0'342,"4"-3"-258,9-5-68,10-2-5,11-3 13,10-5 24,4-2 36,2 6-21,-9-3-26,-7 13-17,-12 4-11,-5 4-8,-3 3-1,-1 0-19,3-3-110,2 0-101,33-5-321</inkml:trace>
  <inkml:trace contextRef="#ctx0" brushRef="#br0" timeOffset="818.0468">5349 13320 801,'2'2'311,"1"4"-242,5-3-45,9 4 54,6-7 96,14-8 24,8-8-47,7-5-49,1 5-40,-1-1-19,-6 9-11,-5 1-2,-3 4-18,-1-1-6,-1 1 13,-2 2-11,-4-5-2,-6 0-5,-6 0 8,-3-1-9,-2 1-7,-5 0-30,-2 2-92,-2 4-120,-1-3-69,-9-18-356</inkml:trace>
  <inkml:trace contextRef="#ctx0" brushRef="#br0" timeOffset="2329.1332">6576 10463 801,'-3'-3'105,"2"3"-66,-4-1-21,2 1 6,1 0 51,1-3-21,1 3-52,0-1-2,1 2-65,4-1-19,1 3-6,6-2-51,24 2-90</inkml:trace>
  <inkml:trace contextRef="#ctx0" brushRef="#br0" timeOffset="3918.2241">6446 12930 819,'0'0'345,"0"0"-179,-1 0-13,1-2 59,1 0 10,-1 2-71,2-4-59,0 2-38,3-2-24,3-3-17,7-5-5,7-5-7,9 1 8,5-3-1,6 5-1,-2-1-5,2 8 5,-3 1-6,-2 2 0,0 2 1,1 2-1,1-3 1,2-1-2,4 1 1,1-4 0,-3 3-1,1-3 0,-4-1 0,-4 2 0,-8 1 1,-7 0-1,-6 2 1,-9-1 0,-2 2 0,-4 2 0,-2 0-1,0 0-5,1 0-14,1 0-40,0 2-98,0 2-172,-4 0-224,-27 37 58</inkml:trace>
  <inkml:trace contextRef="#ctx0" brushRef="#br0" timeOffset="4428.2533">6851 13130 60,'-1'-5'985,"-1"0"-743,0-1-134,7-1-60,5 6 49,7-1 43,6 1-20,1 5-50,1 5-20,-3 7-23,0 4-9,-8-1-8,-4 7 2,-9 3 3,-10 6 3,-10 9-4,-14 5-4,-8 2-10,-2-4-5,-1-12-1,4-8 5,8-13 1,8-6 0,6-2 0,12-6 1,2 0 1,8 0-2,5-4-12,11 1 7,9-4 5,12-3 10,9-2-2,-1 1 17,2-1 5,-2 4 5,-2 4-7,-7 2-2,-1 4-11,-6 2-6,-7 0-8,-4-2 10,-6 4-10,-6-6 0,-5 3 0,-1-2 5,-6-2-6,0 1 0,1-7-1,-4-5-31,-4-21-161,-13-146-343</inkml:trace>
  <inkml:trace contextRef="#ctx0" brushRef="#br0" timeOffset="4692.2684">6800 11570 600,'-3'-5'625,"1"1"-421,-3-6-123,3 17-60,4 1-4,5 16 23,2 18 37,5 19 7,0 16-32,-2 13-23,3 4-17,-2-2-3,-2-6-8,-5-8-1,7-7-41,-2-7-136,5-3-147,45 40-333</inkml:trace>
  <inkml:trace contextRef="#ctx0" brushRef="#br0" timeOffset="5434.3108">7590 12277 1172,'2'0'300,"-1"0"-219,5 0-60,10-1 69,10-6 53,16-4-44,16-11-47,11-4-10,7-3-15,-7 3-15,-10 7-4,-16 5-7,-11 6-1,-17 6-1,-9 0-40,-8 8-37,-8 2 15,-10 6-82,-1-1-121,-5 3-22,2-10 54,2-2 129,6 0 78,2-2 27,6 2 50,2 3 59,2-1 22,0 6 1,2 4-9,2 6-9,2 4-3,3 7 36,1 3-45,2 8-11,2 1-32,-3 8-28,1 5-8,0 4-11,-5 1-5,-1-5 1,-4 1-7,-2-1 8,-6 0-7,-2 1 3,-4 1-5,-2-7-13,3-9-31,2-15-7,0-15 26,1-12 16,-2-6 8,-1-8 1,0-6 0,0-2 0,7 3 1,1 5 20,2 1 18,4 7 18,1 3-21,1 1-21,4 0-14,4 0 0,10 1 20,7-2 22,8-5-4,8-5-3,1-2-10,0 0-7,-3 5-2,-4 0-11,-7 5 0,-3 0-5,-1 2 0,-3-3 0,-1 2 0,-4 0 0,1 0-1,1 0-1,0-4-21,0 2-35,1-3-80,5-2-155,-1-4-32,24-35-487</inkml:trace>
  <inkml:trace contextRef="#ctx0" brushRef="#br0" timeOffset="5832.3336">8460 12914 553,'0'12'337,"2"2"-124,-1 12-22,4 7-8,-2-2-15,1 1-20,5 3-47,8 6-65,5 2 28,3-8-2,2-3-40,-3-19-10,0-7 6,0-8 3,-3-11 2,1-13-4,-3-10-5,-2-9-2,-6-7-11,-7-5 7,-7 2-2,-7 4-5,-7 8 5,-2 6-5,-7 8 0,2 13-1,-3 8 1,2 8-1,4 8 1,-1 6 0,1 9 0,5 6-1,-1 4 0,4 1 0,4-3 0,1-3-5,5-3-46,5 1-126,4 0-204,10 22-456</inkml:trace>
  <inkml:trace contextRef="#ctx0" brushRef="#br0" timeOffset="7283.4166">4095 15085 1010,'0'0'174,"0"0"-143,2 2-31,8-2 0,6 0 6,12-3 64,13-13 41,9-4-19,10-7-20,0-1-2,-6 0-26,-4 7-22,-5 6-13,-5 6-7,-5 6 4,-3 6-6,-8 2-7,-8 2-11,-2 5-40,-6 2-26,-6-3-6,-3 1 9,-8 4 4,-12 1-17,-2 5-17,-7 1 61,-3 3 32,5-1 17,-1 1-1,5 2 2,6 1 1,6-3 17,5 3 6,11 4 24,2 5 17,6 3-7,9 4 16,-1-4 2,4 3-32,-4 6 5,1 10 11,-10 9 2,-5 3-16,-8 4-17,-7-7-17,-6 0 0,-1-8 0,-8-1-6,2-4 0,-2-9-5,7-13 10,-3-12-1,6-11 10,1-9 5,1-4 7,0-5 2,3-2-1,5 0 2,0 4 10,4 2-15,2 0-12,1 0-17,5 1-1,9-6-8,11-8 8,8 0 1,10-7 15,4-2 11,7-2 0,-4-1-9,1 4-16,-4 2-1,-10 3 5,1 8-6,-8 0-15,-3 0-61,-3 3-113,1 4-95,-2-6-237,27-29-318</inkml:trace>
  <inkml:trace contextRef="#ctx0" brushRef="#br0" timeOffset="7620.4359">5130 15807 1050,'5'0'183,"-1"0"-149,7 0-1,7 0 74,0 3 25,2-3-12,1 5-48,-7 0-33,-1 5-21,-9 5-2,-7 9 11,-10 14 2,-6 7-14,-10 8-6,1-6-9,3-9 0,7-12 0,7-11 0,8-10-1,2-3 0,4-2-10,3 0-5,10-3 15,4-3 1,13-7 8,4-2 1,1-7 4,0-1-11,-2-2-1,-3 3-1,-4-1-10,1-1-74,-5 0-125,-1-1-172,23-56-343</inkml:trace>
  <inkml:trace contextRef="#ctx0" brushRef="#br0" timeOffset="7864.4498">5758 15300 369,'6'-7'707,"8"1"-580,11-7-2,17-5 56,10 0 47,11-4-37,8-1-65,-2 7-50,-8-1-31,-9 2-25,-10 2-10,-4 0-1,-8 1-8,-8 2-1,-8 6-4,-4 2-58,-6 4-155,-7 12-112,-41 50-327</inkml:trace>
  <inkml:trace contextRef="#ctx0" brushRef="#br0" timeOffset="8111.464">6005 15860 1307,'1'0'332,"4"0"-253,4-1-53,13-2 59,12-1 94,14-8-49,0 1-58,-1-1-21,-5 2-18,-3 0-15,-6 6-10,-7 0-2,-2-1-5,-3-4 7,-5 4-8,-2-3-15,-2-2-42,0-10-60,0-5-200,18-56-407</inkml:trace>
  <inkml:trace contextRef="#ctx0" brushRef="#br0" timeOffset="9655.5523">7098 15168 1052,'-3'-2'264,"3"0"-108,-2 0-32,2 2 23,0 0-13,2-2-77,3 1-48,10-3-9,11-5 0,16-5 0,21-8 7,6-1-5,4-3 4,-8 0-5,-10 4 0,-11 4-1,-11 4 1,-14 9-1,-12 3-19,-4 2-59,-6 0-5,-1 2 4,-6 2-25,-7 0-88,-5 2 2,-1-3 70,-1 1 90,2-1 29,5 4 1,0 0 22,2 1 37,4 5 16,1-3 6,3 10-8,0 2-4,2 6-1,4 9-2,3 4-12,7 7-2,3 8-1,3 11 9,4 4-16,1 1-8,-1 2-6,-3 0-8,-2-8-4,-4-12-6,-5-6-4,-5-12 1,-8-2 3,-2-4-2,-7-1 1,-5 2-2,-6-3 0,-5-8-2,0-5-1,2-7 6,2-6-6,4-6 2,8-3-1,4-3 23,4 1 9,5 0-6,8 5-10,5-6-22,15-6 0,10-3 0,17-4 0,6-2 10,7 2 2,-3 1 2,-1 6-1,-3 2-7,-7 3-5,-7 1-1,-8 5-1,-6 1 0,-9-1-22,-4 2-94,-4 3-239,6-18-380</inkml:trace>
  <inkml:trace contextRef="#ctx0" brushRef="#br0" timeOffset="9911.5669">8150 15693 1354,'0'4'272,"2"2"-209,-2 12 15,1 5 94,-1 10-19,0 9-66,-1 7-39,-1 6-18,2 7-10,-2 7-11,1-3-2,-1-7-5,2-13 4,-2-19-6,0-9-1,1-8-34,1-5-70,-2 0-148,4-5-272,-1-40-574</inkml:trace>
  <inkml:trace contextRef="#ctx0" brushRef="#br0" timeOffset="11615.6644">8654 15230 1036,'-1'-1'325,"1"1"-173,0-3-107,0 3 12,1 3 42,2-3-12,-1 0-35,-1 1-25,2 3-6,0 3 0,-1 4-3,2-2-3,-3 7-1,1 0-14,3 5-134,-1-1-227,14-6-586</inkml:trace>
  <inkml:trace contextRef="#ctx0" brushRef="#br0" timeOffset="11914.6815">9215 14735 1312,'-14'0'270,"0"1"-159,-17 8-70,-2 7-1,-3 10 40,-3 9-8,3 11-33,4 6-17,5 9-4,6 13-4,7 7-2,7 9-11,9 7 1,7 3 7,5-3-8,6-10 1,9-13-2,2-20-12,7-24-37,10-25-127,4-20-107,88-119-272</inkml:trace>
  <inkml:trace contextRef="#ctx0" brushRef="#br0" timeOffset="12245.7004">9362 15226 642,'-6'12'588,"0"9"-486,-2 11-36,5 15 26,9-2 20,5-4-16,8-7 11,8-8-31,1-7-37,4-15-15,-1-12-3,2-15-1,-3-11-13,1-17-7,-4-6 0,-9-8-6,-11 0 5,-10 6-1,-12 1 1,-5 7 0,-2 15 1,3 9 13,0 13 16,8 7 20,-4 13-17,3 5-17,-4 13-14,1 12 5,-6 6-5,0 7 0,7-5-1,8-8-47,12-12-182,18-18-79,96-77-301</inkml:trace>
  <inkml:trace contextRef="#ctx0" brushRef="#br0" timeOffset="12562.7186">10042 14719 581,'-8'1'782,"-3"5"-621,-9 10-43,-7 11 43,-4 11-26,2 7-68,9 2-41,14-6-19,16-4-6,11-1-1,9-5-13,4-1-5,1-4 0,1-4 11,-4-3 6,-2 0-1,-6 1 1,3-3-1,-7 5 2,-3 0 0,-5 1 1,-7 4 9,-9 5 8,-7 5 5,-12 10-5,-10 4-9,-10 7-3,-2-2-6,2-11-7,9-18-75,-6-58-265</inkml:trace>
  <inkml:trace contextRef="#ctx0" brushRef="#br0" timeOffset="12981.7425">10364 14407 1004,'4'0'258,"6"-4"-177,7-2 48,4 4 17,2 4-23,0 1-56,-4 8-19,-2 10-22,-6 8-7,-8 7 7,-8 12-11,-10 4-8,-5 6-1,-4 1-5,0-2 0,3-8 1,2-8-1,8-19 0,5-5-1,10-10-1,9-1-1,11-6 2,16-6-2,14-10-31,10-4-103,3-5-145,95-31-267</inkml:trace>
  <inkml:trace contextRef="#ctx0" brushRef="#br0" timeOffset="13476.7708">10894 14891 857,'-4'16'275,"3"6"-167,-5 18 9,5 5 54,-2 9 18,0 8-27,6 21-30,0 5-74,5-2 23,3-14-51,1-26-18,6-30-3,4-21 5,10-27 14,6-24-4,7-26-15,27-67-7,-13-13-1,-22-5-1,-25 67-8,-12 56 7,-1 7 0,-5 8 0,-6-29 0,-12 17 0,-5 16 1,-12 15 6,-7 18-5,-3 19 0,2 11 0,2 17-1,9 3-1,12 5 0,12-1 0,7 0-1,7-9 1,7-8 0,2-14-1,6-9 1,5-11 0,2-5 1,3-9 1,5 0 14,1-4 7,-2-3 1,-1 3-8,-1-2-6,-4 4-8,-1-2 0,-7 3-1,3 1-7,-6-4-46,2 4-116,9-17-411</inkml:trace>
  <inkml:trace contextRef="#ctx0" brushRef="#br0" timeOffset="14084.8056">11810 14835 1230,'0'-3'529,"3"3"-438,-3-3-79,4 3 0,-4 0 45,3-4 23,8 1-34,8-3 14,12-3-7,12-7-13,7 1-19,6 0-12,6 2-3,0 3-5,-2 2 0,-6 2-1,-7 4-17,-10 4-73,-7 2-84,-12 4-151,-25 27-375</inkml:trace>
  <inkml:trace contextRef="#ctx0" brushRef="#br0" timeOffset="14320.8191">11935 15445 1409,'0'0'483,"0"0"-428,3 0-20,1 0 43,6-3-2,13-3 26,14-2 3,19-4-52,3 1-37,3 3-5,-1 1-3,-3 3-8,0 2-1,-4-2-43,1 1-86,6-6-215,112-62-436</inkml:trace>
  <inkml:trace contextRef="#ctx0" brushRef="#br0" timeOffset="14829.8482">13108 15010 632,'4'-6'808,"-4"5"-643,6-11-93,6 8 36,6-6 50,9 3-23,9-1-45,13-6-32,15-2-14,60-23-25,23-16-4,0-4-13,-111 38 3,-4 9-5,-11 2-27,23-6-76,-17 16-208,-19 18-224,-64 86-309</inkml:trace>
  <inkml:trace contextRef="#ctx0" brushRef="#br0" timeOffset="15241.8718">13455 15259 1465,'11'-7'255,"5"-3"-182,12-3-2,10 4 53,3 8-26,-5 8-46,-4 13-13,-6 8-16,-11 7-16,-10 4-6,-14 10-1,-16 4-30,-14 7-46,-10 4-44,-6-2-38,1-5 34,7-14 61,10-13 45,10-9 18,14-15 14,8-2 17,9-4-8,7 0-11,13 0 37,13 0 41,12-4 2,9 2-37,0-4 16,1-4-10,-7 3-20,-7-3-26,-9-4-2,-8 0-4,-13-3-8,-4-5-1,-5-3-53,-5-6-88,-4-5-109,-7-9-237,-44-99-262</inkml:trace>
  <inkml:trace contextRef="#ctx0" brushRef="#br0" timeOffset="15461.8844">13387 13738 1524,'-2'-2'279,"1"1"-159,1-2-120,1 13-9,5 14 9,3 20 41,6 26-9,2 14-10,6 68-7,-14-100-6,6 50-9,10 52-10,13 3-218,15-25-346</inkml:trace>
  <inkml:trace contextRef="#ctx0" brushRef="#br0" timeOffset="15664.896">14273 14307 1029,'2'-3'588,"5"-1"-500,8-3-68,12-5 10,12 0 19,8-7-10,3 4-22,-1 0-17,-8 8-61,-8 4-197,-15 9-285,-34 32-141</inkml:trace>
  <inkml:trace contextRef="#ctx0" brushRef="#br0" timeOffset="16023.9165">14382 14340 1109,'3'0'201,"1"2"-153,4 4 18,5 5 93,2 4 9,5 8-51,-3 12-22,1 7-32,-6 10-27,-7 11-12,-10 8 4,-14 17-5,-24 64-10,22-102-5,-18 45-8,-1-11-17,8-24 2,13-23 2,6-17 12,7-11 0,7-8 1,5-5 1,7-7 13,8-8 1,13-6 18,5-6 1,3 3-1,2 4 2,0-1-7,0 2-13,3 2-9,-4 5-6,1 1-8,-5 8-62,-5 3-127,-4 1-275,28-6-202</inkml:trace>
  <inkml:trace contextRef="#ctx0" brushRef="#br0" timeOffset="16301.9324">14915 15010 500,'1'16'776,"3"2"-647,3 13 4,0 8 46,5-13 26,0-6-41,4-9-91,3-8-29,3-11-5,3-6-14,-3-16-7,-2-1-6,-10-5-4,-7 0-7,-7-2 8,-9 12-8,-9 3 0,-5 15-1,-4 8-1,-6 8 0,5 12 1,4 2-1,10-1-5,8-3 4,8-9-49,8-1-144,8-12-290,45-57-381</inkml:trace>
  <inkml:trace contextRef="#ctx0" brushRef="#br0" timeOffset="16490.9432">15329 14607 605,'-1'2'1283,"1"0"-1107,0 2-116,-1 1 31,1 4 2,-2 0-43,-2-1-34,8 1-16,-4-6 0,3 0-73,0 5-212,10-17-611</inkml:trace>
  <inkml:trace contextRef="#ctx0" brushRef="#br0" timeOffset="17127.9797">15605 14304 1207,'-7'3'230,"2"0"-131,-5 3-2,-3 10 2,-2 10-27,-5 13-4,-1 22-19,-3 11-7,4 18-9,4 6 5,5-2-8,11-7-17,10-19-4,5-17-3,9-19-6,13-15-5,12-17-27,11-21-161,12-19-184,104-118-836</inkml:trace>
  <inkml:trace contextRef="#ctx0" brushRef="#br0" timeOffset="17426.9968">16008 14631 1207,'-3'11'524,"3"2"-478,-2 12-19,4 8 48,4-4 51,5-3-52,5-11-35,9-7-15,2-6-5,7-12-2,5-14 2,2-9-10,-4-10-9,-10 2 0,-10 4 0,-16 1 6,-15 9-5,-8 1 5,-10 7-6,-6 11 0,-4 16 0,-2 11-1,-3 17-5,9 3 6,9 0-1,11-9-8,15-7-69,16-16-205,18-14 4,121-87-399</inkml:trace>
  <inkml:trace contextRef="#ctx0" brushRef="#br0" timeOffset="17757.0157">16563 14161 1174,'-12'0'543,"0"4"-435,-12 6-8,-5 10-4,-1 10-42,6 3-27,6-1-21,15-5-6,12 0-9,12-1-13,8-1-10,6-1 8,5-1 2,5-1 11,-5 0 5,-1 5 6,-3-2-1,-2 5 1,-7-1 13,-6 0-2,-5-3 7,-6 1-5,-8-5 10,-6-1 10,-11 3 0,-4 3-11,-16 1-8,-5 0-14,-3-7-3,1-3-72,3-17-150,6-11-281,-28-91-672</inkml:trace>
  <inkml:trace contextRef="#ctx0" brushRef="#br0" timeOffset="18057.0328">16884 13691 1337,'3'-4'268,"4"4"-200,0-6-37,3 12-1,-4 2 5,1 11 29,-4 12-34,-5 13-16,-3 9-14,-4 8-8,-2-4-30,-4-4 7,5-8 22,-1-12 8,3-8 0,6-10 1,-1-4 0,8-7-6,6 0 6,7-2 9,14-5-9,8-4-11,8-6-81,7-3-164,92-47-471</inkml:trace>
  <inkml:trace contextRef="#ctx0" brushRef="#br0" timeOffset="19026.0882">17519 14342 516,'-3'0'854,"2"2"-735,-8 9-92,-1 8-15,-10 14 21,2 18 55,1 6 22,4 5-26,11-1-20,7-2-16,12-4-16,2-14-20,10-10 1,4-13 5,-1-18 21,7-13 5,2-15-14,2-17-11,1-14-8,-3-8-4,-3-4 1,-5-5-8,-6 0 7,-9 9-5,-10 8 5,-8 8-5,-8 6 8,-7 6 20,-5 3 8,-4 9-14,-2 8-2,-2 9-14,0 12-7,-6 11-1,3 5-1,1 11 0,3 5-1,5 1-5,-1 1-4,1 1 2,3-5-9,-1-5 5,7-4-1,4-4 2,5-8 5,4-6-2,0 0 1,6-2 2,3 3 5,5 2 1,10-1 0,0 0 6,2 1 3,4-5 5,1-1-1,-1 0-1,1-2-4,-1-2 1,-6 4-2,-4-2-6,-8 3 0,-5-3-1,0 0 1,-4 0 5,1 0-4,-1 0 4,-2-3-5,1 3-1,1-2-1,0 2-32,0-2-70,0 4-203,-3 16-351</inkml:trace>
  <inkml:trace contextRef="#ctx0" brushRef="#br0" timeOffset="19874.1367">16815 13736 1144,'2'0'197,"1"-1"-149,3 1-32,5-3 14,6 1 12,-1 1 2,8 1-14,-3 0-8,0 1 13,-2 1-10,-2 4-4,-2 1 3,-3 7 3,-3 1 27,2 8 6,-6 5 6,-5 9-25,-5 12-17,-8 7-14,-3 15-1,-5 1-9,0-5-5,6-14-2,2-19 6,7-22 1,6-8 0,1-4 6,5-6 9,11-4 9,7-12-5,8-4-11,6-7 11,-1 5-2,-3 8-10,-5 5 10,-4 9-8,-4 6 0,-6 2-9,-1 4 0,-7 3 1,0-2-1,2 1-57,-2 1-75,-3 1-183,28 5-305</inkml:trace>
  <inkml:trace contextRef="#ctx0" brushRef="#br0" timeOffset="20021.1452">17590 14183 821,'-6'0'693,"3"0"-693,-9 0-200,-10-3-479</inkml:trace>
  <inkml:trace contextRef="#ctx0" brushRef="#br0" timeOffset="21871.251">4857 17620 1507,'0'0'234,"0"-3"-162,0 3-72,2 0-16,8 0-3,9 0 19,13 0 11,12-10 14,10 2-2,1-7-1,5 0-10,-3-2 0,-8 4-3,-7 1-9,-9 2-1,-11 4-76,-10 5-131,-9 2-104,-12 5 61,-9 6-73,-9 4 90,-5 1 234,0 1 29,2-3 121,7-7-17,9-1 5,1-3 41,10-1-37,3-3-68,3 0-43,0 0-31,5 8 2,5 7 25,4 11 64,5 11-16,-3 5-16,3 9 46,-7 3 0,1 6-50,-2-6-13,-2-1-16,-3 2-2,-3-7-9,0 0-2,-3-6-2,-3-1-1,-3 3-4,-6-5 5,-2-1-5,-5-3 4,-6-2-2,-5-3 2,-6-3-4,-1-5-4,-2-8 7,1-7-8,5-7 0,2-2-1,5-2 6,10 0-4,7 0 17,3 2 2,6 1-14,-3 1-7,9-3-17,9 0 8,8-3 8,14-5 1,5-2 1,5-6 23,4-1 1,-3-1 5,-2 1-6,-5-2-10,0 2-8,-5 1-5,-5 3 5,-4 3-4,-5 3-1,-6 3-1,-1 4 0,-1 1 0,-2 1-1,-2 1-7,2-3-19,8-4-67,5-1-178,6-6-256,53-64-374</inkml:trace>
  <inkml:trace contextRef="#ctx0" brushRef="#br0" timeOffset="22276.2741">5939 18013 467,'7'-2'625,"4"-2"-559,13-3-37,2 1 79,1 2 7,-3 1-46,-7 7-39,-3 2-12,-3 6 3,-7 5 0,-6 9 3,-11 8-6,-4 6-7,-5 3-2,2-7-8,3-7 0,7-9-1,4-5-1,8-8-21,6-5-1,13-2 22,12-2 0,5-2 1,4-3-1,-1 4 1,-7-1 0,-4 4 1,-6 4 9,-5 3 8,-8 4 41,-2 4 23,-8 1 19,-7 12-2,-7 2-12,-4 8-41,-11 3-25,-5 5-12,-6 2-9,-1-5-16,5-11-122,5-15-195,-12-61-513</inkml:trace>
  <inkml:trace contextRef="#ctx0" brushRef="#br0" timeOffset="22598.2926">6962 17517 1447,'2'0'282,"-2"0"-228,0 3-39,1-3 30,2 3 3,4-2-31,10 2 2,13-3 7,21-7 38,13-10-20,54-21-17,-75 25-15,34-8-3,-9 0-8,-13 6 1,-12 6-2,-7 3-5,-12 6-50,-4 6-133,-12 8-164,-36 38-375</inkml:trace>
  <inkml:trace contextRef="#ctx0" brushRef="#br0" timeOffset="22914.3106">7113 18185 1169,'0'2'462,"3"-2"-429,3 0-24,7 0-3,9 0 112,7-3 32,10-1-24,4-1-28,1-2-41,-1-3-21,-3 2-15,-2-3-14,-2-2 2,-3 0-8,-3 0 7,-4-1-8,-2 6 1,-7 1 4,-2 4-5,-6 4-20,-3 1-23,-1 2-41,-4 0-90,2 3-108,-1-2-200,-4-6-571</inkml:trace>
  <inkml:trace contextRef="#ctx0" brushRef="#br0" timeOffset="23531.3459">8316 17219 1267,'0'-2'268,"0"2"-146,0-2-77,4 0-24,11-4-12,12-4 34,12-2 23,15-7-15,9 1-16,2 0-8,-3-2-20,-4 3 4,-7 2-11,-13 2 0,-3 3-11,-11 7-79,-9-1-80,-9 8-82,-9 6-27,-11 3 24,-57 67-256</inkml:trace>
  <inkml:trace contextRef="#ctx0" brushRef="#br0" timeOffset="23990.3722">8714 17230 127,'-6'8'218,"3"-4"-2,-4 9-65,2-10-44,5 1-16,2-2 1,1 2-2,4 9 52,2 1-34,5 8 9,3 3-15,3 4-7,-1 9-16,2 3 8,-2 10-28,-1 0-26,3 0-11,-6 2-7,1-6 0,-8-2-7,0-2 4,-7-5-3,-5 3 4,-5 2 1,-8-4-4,1 0-4,-5-3 3,-3 1-1,-6-6-2,-3 0 0,-2-7 0,0-6-5,7-10 8,9-4 0,8-4 13,11 0 26,0-1-15,6-3-13,7-6-19,9-9-1,11-7 1,11-4 7,4 0 7,8 1 4,3 7 7,0 0 4,1 6 1,-5 0-14,-5 2-7,-8 3-9,-7 4 5,-10 1-6,-8 2-13,-4 2-44,-4 1-54,-3-6-151,0 1-230,-1-41-350</inkml:trace>
  <inkml:trace contextRef="#ctx0" brushRef="#br0" timeOffset="24304.3901">9478 17674 927,'13'0'204,"0"-2"-130,13 0 77,0 2 43,-3 4-4,-3 7-98,-7 3-61,-5 8-2,-10 12-5,-10 7-5,-6 13-19,-3-1-15,-3-1-22,8-13 7,6-10 9,7-12 4,4-7 1,4-4 10,5-4 6,3 0 10,6-6 11,6-4 27,5-2-10,1-8-17,6 1-9,3-4-3,2-1-8,3-2-1,-3 1-55,-5-1-163,27-46-365</inkml:trace>
  <inkml:trace contextRef="#ctx0" brushRef="#br0" timeOffset="24547.404">10194 17238 1640,'3'7'201,"2"0"-162,1 3 15,1 3 42,-4-3 0,2 0-32,-3 0-31,0-4-15,1-4-7,-3-2-4,0 0-7,-3-2 0,1 4-52,1 0-133,-17 13-417</inkml:trace>
  <inkml:trace contextRef="#ctx0" brushRef="#br0" timeOffset="25041.4323">10713 16917 1038,'-9'7'243,"-1"-1"-164,-7 8-20,-10 10 14,2 7 35,-5 10 18,1 10-13,5 10-25,6 7-32,4 7-8,8 5-3,4 1-5,7-1-16,7 1-15,5-3-1,8-7-8,5-11-1,6-15-36,7-16-73,6-28-109,11-23-67,122-140-301</inkml:trace>
  <inkml:trace contextRef="#ctx0" brushRef="#br0" timeOffset="25333.449">11150 17450 336,'-6'15'980,"2"4"-818,-8 20-95,6 7 70,3-1 17,8-7-38,8-11-70,5-10-19,7-13-9,3-11 3,2-14-3,3-12-10,-1-12-8,-4-7 0,-7 5-1,-14 6 1,-11 10 6,-14 3-4,-6 8-1,-7 3 8,-3 14 0,-4 10-3,-5 18-5,-5 12-1,6 8 0,12-5 0,16-7-6,21-10-144,21-14-140,129-59-298</inkml:trace>
  <inkml:trace contextRef="#ctx0" brushRef="#br0" timeOffset="25647.467">11698 17084 1388,'-18'9'352,"1"5"-241,-17 13-40,1 17-26,2 7-14,9 1-25,11-4-6,20-12 0,15-8-1,13-4-12,8-2-19,7-9 10,2 3-7,-2-5 20,-1 1 3,-11 7 2,-10 0 4,-8 0 7,-14 2 7,-9 5 29,-10 4 11,-13 7-13,-10-3-20,-8 2-9,-5-6-11,7-11-1,0-13-15,13-15-140,-14-70-365</inkml:trace>
  <inkml:trace contextRef="#ctx0" brushRef="#br0" timeOffset="25956.4846">11928 16720 1120,'4'4'343,"6"2"-272,0 9-40,2 5 19,2 5-10,-6 9-19,-2 0-8,-2 1-13,-4-3-8,-6-2 2,-3-1-6,-4 0 11,-3-2 0,3-2 1,0-3 0,6-9 9,4-3 2,5 1-10,4-3-1,9-3 2,7-1 8,13-10-10,5-5-32,10-10-137,7-5-176,95-55-389</inkml:trace>
  <inkml:trace contextRef="#ctx0" brushRef="#br0" timeOffset="27217.5568">12559 16515 88,'-10'-1'1257,"4"-2"-989,-7-1-167,-4 11-10,0 2-4,-5 6-21,3 9-18,2 9-24,2 14-9,6 14 3,4 15 5,5 14 4,8 64 0,1 23-2,0 3-1,1-77-6,-4-55-4,2-5-8,-1-3-5,10 33 5,4-15-6,2-12-19,7-14-49,0-14-106,4-18-109,63-63-258</inkml:trace>
  <inkml:trace contextRef="#ctx0" brushRef="#br0" timeOffset="27474.5715">12726 17290 1242,'2'-5'278,"2"-1"-205,8-8-23,0 4 83,5-3-11,9 0-35,7-3-14,12-8-22,13-7-22,7-4-16,3-4-1,3-3-6,-10 7-6,-10 8-30,-15 9-81,-12 12-131,-17 12-107,-52 68-17</inkml:trace>
  <inkml:trace contextRef="#ctx0" brushRef="#br0" timeOffset="27811.5907">12933 17414 933,'3'-5'334,"3"-1"-239,10-7 19,-1 3 81,5 1-45,4 2-21,-3 5-35,0 4-44,-5 5-32,-3 5-5,-11 10 1,-7 9-5,-12 12-9,-6 9-15,-2 2-20,1 1-7,3-2 12,10-14 17,7-9 5,5-7-5,7-14 13,8-7 0,9-9 27,7-14 10,10-11-17,1-5-10,2-7-4,-6-4-4,-6 3-2,-4 3-5,-9 2-56,-8 5-127,-8 3-155,-28-52-368</inkml:trace>
  <inkml:trace contextRef="#ctx0" brushRef="#br0" timeOffset="28208.6135">12608 16616 1374,'-1'-3'286,"1"-1"-182,0-8-28,5 0-47,7-7-7,5-2-21,12-4 0,2 2-1,2 7 0,5 3 0,-5 7-7,-6 6-2,-9 2-7,-5 4-53,-3 5 21,-8 1 15,-2 2 33,-2 5 11,-11 7 32,2 3 31,-8 7 2,-8 5-8,-1 4-7,1-2-10,-3 1-18,4-9-15,9-8-9,8-10-8,5-10-1,4-3-36,3-6-93,7-4-107,9-8 62,8-9-127,63-76-247</inkml:trace>
  <inkml:trace contextRef="#ctx0" brushRef="#br0" timeOffset="28352.6217">12890 16662 366,'0'0'339,"0"0"-108,0 3-2,4 10 10,-1 2-50,5 9-11,4 4-61,1 2-64,8-4-37,5-7-1,8 0-4,9-12-11,3-7-65,5-4-157,71-35-475</inkml:trace>
  <inkml:trace contextRef="#ctx0" brushRef="#br0" timeOffset="28533.632">13494 16955 1314,'0'-3'448,"3"1"-403,3-6-22,6-2-8,1-5 12,8 1-15,0 2-11,5 1-1,3 6-28,6 2-157,57 16-143</inkml:trace>
  <inkml:trace contextRef="#ctx0" brushRef="#br0" timeOffset="29048.6615">14003 16855 1346,'-7'3'223,"2"1"-173,-5 6-40,2 15-8,-2 8 29,6 17 20,5 12 33,4 11-10,6 2-13,2-5-11,1-7-26,4-17-9,0-20-2,3-12 2,1-18 18,6-18 2,7-22-22,5-23-13,-1-16-10,-5-13-12,-4-2-20,-6 2-11,-14 6 20,-8 8 14,-10 19 19,-11 16 16,-8 20 45,-7 18-22,-7 17-22,-4 14-11,-1 12-6,4 8 0,10 6-1,11-4 1,12-6-2,7-7-4,7-7 5,5-5-1,-1-7 2,5-8 1,5 3 5,1-4 9,5 0 4,0 1-7,5-3 2,0-1-14,4 0 6,3-8-6,-1 1-24,2-8-151,45-60-335</inkml:trace>
  <inkml:trace contextRef="#ctx0" brushRef="#br0" timeOffset="29306.6763">14565 16254 1535,'6'8'298,"6"2"-292,3 17-5,10 10 22,1 14 62,-2 14 1,3 15-19,8 63-25,-18 22-24,-20-114 0,-3-6-3,-9 58-8,-22 47-7,10-105-45,-25 47-186,-133 91-441</inkml:trace>
  <inkml:trace contextRef="#ctx0" brushRef="#br0" timeOffset="30626.7518">15301 16560 920,'-3'-4'312,"-2"0"-96,-3-2-37,2 2-1,4 4-37,4-2-27,1 2-49,-2 0-40,4-2-24,8-4 0,14 0 6,13-9 2,12-6 1,10-5-2,2-3-7,3-6 7,-3 4-7,-4-2-1,-7 10-32,-9 3-143,-12 8-148,1 24-351</inkml:trace>
  <inkml:trace contextRef="#ctx0" brushRef="#br0" timeOffset="30969.7714">15399 17168 896,'-1'0'372,"1"0"-216,-2 0-69,2 0 19,2-2 25,-1 0-11,10 0-45,7-8-12,13-4 13,15-7-20,8-7 1,9-6-11,-2-2-7,3-3-15,-6 3-9,-5 6-13,-6 3 4,-7 8-5,-4-3-1,-8 8 1,-5 2 0,-8 6-1,-9 5 0,-6 1-6,0 0-14,0 1-11,-2 1-16,1-1-23,-4 5-34,-1 2-146,-16 29-295</inkml:trace>
  <inkml:trace contextRef="#ctx0" brushRef="#br0" timeOffset="33148.896">16590 16701 665,'-3'0'229,"-1"-4"-65,-1 4-73,2-2 29,2 0 18,1 2 0,0-2-36,1 2-40,-1-1-32,2 1-14,-2 0-5,1 0 2,-1 0-5,0-3-8,0 3-6,0-1-6,5 1-4,11-7 16,8-7 10,12-6 2,10-8 24,6 1 0,5-4-18,-2 2 15,-3 2-12,-1 8-6,-1-3 0,-6 4 0,-1 0-15,-3 3 7,-2 3-6,-4 0-1,1-1 1,-6 4 5,1-4 0,-5 3-5,3-2 5,-4 5-5,-4-2-1,-2 2-22,0 7-2,-6-4-50,-3 4-67,-3 4-58,-1-4-13,-2 9 32,-3 0-31,-27 21-241</inkml:trace>
  <inkml:trace contextRef="#ctx0" brushRef="#br0" timeOffset="34201.9563">16972 16932 688,'0'0'175,"0"-2"-122,3 1-47,0-1 21,2-1 82,0-4-28,3 3-15,1-2-9,5 0-27,2 0-3,1 2-4,3 4-1,2 4 11,4 2 21,1 0-4,-4 4-1,-2 5-8,-5-1-10,-3 5-4,-3-3-4,-6 10-5,-4 6 3,-8 4-3,-5 19 0,-13 11-6,-6 6-5,-5 8-7,-6-2 0,-3-3-12,1-5-6,5-12-3,7-17 6,7-15 15,14-15 2,8-11 10,5-4 9,4-3-15,5-10-6,13-12-1,8-10-1,8-1 2,5 0 6,3 8 13,2 4 17,3 5-3,1 10 18,1 1-15,0 2-18,-4 6-4,-3 2-7,-5 2-6,-7 3 0,-7 1 0,-7 2-1,-8 0-5,-3-1-19,-6-4-30,-2 3-56,-2-4-34,0 3-45,-6 0-60,-35-3-397</inkml:trace>
  <inkml:trace contextRef="#ctx0" brushRef="#br0" timeOffset="35048.0046">16925 15552 763,'0'-2'201,"0"2"-54,0-2-59,2 2-32,1 2-29,6 7 0,3 4 72,7 12-6,5 7-9,1 13-27,-6 10-21,-3 7-11,-6 3-7,-7 8-13,-4 5-5,-3 2-68,3 1-71,4-14-157,42 28-199</inkml:trace>
  <inkml:trace contextRef="#ctx0" brushRef="#br0" timeOffset="36596.0932">18034 15652 766,'-6'-4'263,"5"4"-110,-1-2-12,2 0 0,2 0-30,-1-2-45,9-4-41,4-5-19,7-1-5,6-4 1,1 5-1,-2 2-1,-2 0 1,0 6-1,-6 0 0,-6 3 1,1 2-1,-5-2 1,2 1 0,0-3 0,6-3 0,-2-1 0,1-1 1,-3 3-2,-3 4 1,-4 0-1,-5 2-1,0 2 0,-1 0 0,1-2-8,-4 2 3,4-2 6,0 0 0,0 0 1,-2 2 1,1 0-2,-2-2 1,1 6-1,1-5 0,1 4 0,-3-4 0,1 0-1,0 9 1,-2-3 0,2 3-1,-1 3 0,2-2 1,2 2-1,3 5-5,-1 4 5,1 1 1,4 4 0,-2 5 0,-1 1 6,1 4 9,-1 10 8,1 4-1,0 6 2,4 4 8,-4 2-8,0 1-9,0-5 1,-1-6-5,0-1 1,-3-4-2,-2-5-2,-3-3 1,-3-3-3,0-8 1,-3 1 2,-1-3-1,-6-3-2,6-3-5,-6-9 8,3 0-3,-2-6 5,1-6-4,-2-4-1,2-5 0,1-1-4,4 1 11,3-3 13,5 5 8,1 1-16,6-2-11,8 0-7,6-2-2,9-4 1,5-1 0,6 3 1,2-3 5,3 3 4,4-6 0,1 0 0,1-5-2,4 4-6,3-3 5,-7-1 3,-9 7-1,-12 0-7,-15 12 0,-11 1 1,-4 3 4,0 3 1,-3-3 2,2 0-3,-2 0-6,3 0-22,0 0-76,0-4-184,11-39-523</inkml:trace>
  <inkml:trace contextRef="#ctx0" brushRef="#br0" timeOffset="36948.1133">19022 16103 703,'4'17'243,"1"3"-52,4 20-2,1 1 1,1 0-19,-1-3-51,6-3-55,3-8-32,1-12-15,4-3-2,-4-12 2,2-12-1,-3-6 1,0-11-3,-6-8-6,-7-8-3,-6-6-5,-6-6 1,-7 0-2,-4 2-2,-2 13-4,2 15 6,-3 13 8,5 11 2,-1 13-8,-1 12-2,3 9 0,-4 10 0,6 3-1,6-2 1,3-5-10,10-11-131,3-14-123,61-38-205</inkml:trace>
  <inkml:trace contextRef="#ctx0" brushRef="#br0" timeOffset="37112.1227">19610 15721 1360,'-9'2'334,"3"0"-205,-3 2-7,4-4-56,4-3-66,4 2-86,6-3-451,23-20-410</inkml:trace>
  <inkml:trace contextRef="#ctx0" brushRef="#br0" timeOffset="38254.188">10940 18600 598,'3'0'108,"6"0"-87,8 1-4,8 5 38,14 0 67,13 1-16,9 0-16,1 1-21,6-1-25,-4-3-25,2-4-17,2-5 19,-1-9-11,6-2-10,6-10 0,47-25 0,7-21 9,22-11-9,-42 34-6,2 4 5,-12 22 0,-62 23-5,-9 10-4,-2 2 4,28 14 6,-9 12 16,-7 13-9,-2-2-6,0-6 6,4-8-6,11-15 0,12-20 6,59-27 17,27-40 2,1-10-1,-48 27 14,-6 5 15,-9 7-18,-7 13-19,-51 13-5,-5 2-11,-3 0 5,30-6-5,-6 1 5,-2 3-4,-1 3-1,-2 2 0,0 5 0,-7 5 9,-4 6 2,0 3-3,-7 2-3,-3 0 0,-2-5-6,-2 1-7,-1-10-35,8-14-136,60-89-470</inkml:trace>
  <inkml:trace contextRef="#ctx0" brushRef="#br0" timeOffset="39126.2379">20005 15236 784,'0'2'270,"0"-2"-182,0 3-46,0-2 68,-4-1 37,1 4-29,-3 9-28,-8 11-15,-7 17-25,-4 22-10,1 19-13,-6 59-4,15 23-10,15-115 1,3-6-7,4 46-7,10-18 0,8-14-8,8-20-51,9-17-11,12-18-43,10-18-82,112-103-178</inkml:trace>
  <inkml:trace contextRef="#ctx0" brushRef="#br0" timeOffset="39418.2546">20457 15741 1048,'-5'18'285,"4"0"-211,-2 15-38,6-2-17,4-8-5,7-12 16,4-15 40,7-5 16,9-17-19,3-13-29,4-14-22,-7-10-7,-4-4-9,-9 3 1,-13 5 7,-13 13 8,-13 14-7,-6 10 54,-8 17 14,-4 19-46,-5 9-14,-3 16-8,3 6-3,12-2-6,7-9-1,20-8-69,13-11-155,19-15-24,118-77-217</inkml:trace>
  <inkml:trace contextRef="#ctx0" brushRef="#br0" timeOffset="39741.2731">21015 15189 1136,'-9'4'292,"2"0"-152,-13 10-37,7 1-2,2 5-46,6 2-40,13 1-15,9 0-19,11 1-32,10-6-8,3-3 7,-2-3 16,4-5 13,-5 4 5,5-2 12,-3 1 6,-2 6-1,-4 2 0,-10 4 1,-10 3 22,-8 2 31,-9-5 22,-7 5 9,-12 6-2,-8 3-28,-9-3-30,-6 5-24,3-11-3,4-9-97,7-9-68,7-12-182,-23-58-485</inkml:trace>
  <inkml:trace contextRef="#ctx0" brushRef="#br0" timeOffset="40026.2894">21395 14642 908,'5'3'120,"-1"0"-91,4 9-17,0 8 16,-11 10-1,-3 10-16,-7 9-11,-4 7-59,-5 2-26,3-9 26,2-11 31,9-13 17,5-14 11,10-9 13,4-5 38,10-7 6,9-5-18,1-2-13,8-3-17,1-1-9,0 1-39,66-32-189</inkml:trace>
  <inkml:trace contextRef="#ctx0" brushRef="#br0" timeOffset="40499.3164">21992 14880 1018,'-1'20'167,"-2"0"-94,1 26 1,1 7 46,2 5-21,5 11-24,3 1-32,5 4-16,1-4-7,1-10 44,8-12-23,-5-25-22,4-15 10,6-23 32,0-15-14,2-17-25,1-14-5,-4-11-10,-1-12 2,-9 1-7,-4-5-1,-11 7-1,-7 16 6,-9 14-6,-5 19 1,-9 18 1,-1 17-1,-7 17-1,-3 13-6,3 11 5,5 6-5,8 1-1,10-3 1,8-8 5,7-8-6,4-10-1,0-9 7,4-5-6,7-7 7,1-2 6,8-5-5,-2-6-1,4-3-4,1 1-71,-2-8-143,56-20-279</inkml:trace>
  <inkml:trace contextRef="#ctx0" brushRef="#br0" timeOffset="40774.3322">22919 14974 1440,'-2'-1'468,"2"1"-390,0 0-65,2 0-13,1 1 0,1 5 0,4 4 0,2-1 10,-1 2-4,0 0-6,-3-2-9,0-1-156,2-2-339,8-21-553</inkml:trace>
  <inkml:trace contextRef="#ctx0" brushRef="#br0" timeOffset="41468.3719">23373 14461 962,'-5'-3'266,"0"-3"-187,-2 2-58,1-2-13,-3 4 4,-4 2 54,-4 2-42,-1 4-2,1 1-1,6-3 9,5 1 15,2-5-19,4 2-17,0-2 0,0 0 0,0 2 0,0-2-2,0 0 5,0 2 0,-5 3 9,-3 9 83,-8 4-37,-2 9-29,-4 3-20,1-1-17,4 4 5,7-4-6,7-1-5,9-1 4,12 5-1,6-1 1,9-3 0,7-7-8,0-1 9,1-7 0,-9 1 0,-4-6-2,-9 0 2,-5 0-1,-3-4-1,-2-1-4,-2 1 5,-3-1 0,0 3 0,-2-3 1,0 5 6,0 3 17,-2 4 22,-4 8 1,-3 3 1,-9 5-19,-1 4-8,-9-3-7,2-5-4,-3-3 0,2-4-9,-5-4 0,0-7-52,-4-5-74,-2-4-137,-45-26-313</inkml:trace>
  <inkml:trace contextRef="#ctx0" brushRef="#br0" timeOffset="41710.3857">23898 14038 1410,'0'4'302,"-2"-4"-232,2 3-56,-2 4 19,-2 10 0,-1 7-17,-5 14-16,-2 4-3,-4-1-84,-4 6-73,-2-4-106,-3 1-94,2-5 77,-23 26-183</inkml:trace>
  <inkml:trace contextRef="#ctx0" brushRef="#br0" timeOffset="41913.3973">23960 14336 768,'6'4'137,"-1"4"-7,8 6 7,-1 7 32,6 6-20,-3 7-46,1 5-34,-4 4-33,0-1-7,-6 1-10,-5-6-19,-2-2-18,-4-4-85,-2-3-164,-5 13-348</inkml:trace>
  <inkml:trace contextRef="#ctx0" brushRef="#br0" timeOffset="42295.4192">24266 14638 945,'5'4'147,"-1"6"7,6 7 25,-3 4 25,-5 3-53,-2 0-67,-4-3-31,-1-4-23,0-8-9,3-4-5,2-8 4,3-5-20,8-17-74,5-16-20,6-17-2,10-11 4,2 3 11,-3 8 50,-5 18 22,-9 18 9,-6 13 6,-5 9 10,-2 6 43,5 8 28,-1 10-6,1 9-9,3 6-32,2 6-25,3 0-6,-1 3-3,-2-6-6,-1-1-41,-5-10-67,-5-3-33,-5-5-36,-4-8-47,-27-15-95</inkml:trace>
  <inkml:trace contextRef="#ctx0" brushRef="#br0" timeOffset="42588.4359">24749 13820 1263,'6'-5'273,"5"-4"-204,5-4-28,2 9 19,1 0-27,-5 9-21,-2 12-11,-6 14 8,-14 16-9,-8 17-24,-11 17-26,-1 5-40,2-5 12,8-17 48,8-18 17,11-18 13,10-11 14,5-7 19,8-11 0,6-5-14,9-9-19,1-4-1,4-2-83,2 1-162,57-32-377</inkml:trace>
  <inkml:trace contextRef="#ctx0" brushRef="#br0" timeOffset="43036.4616">25131 14295 777,'-1'21'154,"1"3"-70,-2 27 48,2 6 45,3 8-21,4 5 20,7 3-47,0 1-59,2-14-28,2-18 5,1-15-14,-1-25 36,5-17-6,4-18-20,5-24-20,1-19-13,3-11-4,-4-3-4,-8-6-1,-9 6 5,-6 3-5,-9 7 5,-6 13-5,-10 14 5,-6 16 3,-5 19 9,-2 14-16,-2 19-2,-2 18-6,3 17 0,4 13-5,3 4-5,10-1-16,6-10 2,5-11 9,8-14 20,3-7-5,6-13 6,5-7 11,7-8 8,3-4-5,3-1-8,0-2 0,-5 2-5,-7 3-1,-4 4-46,-8 2-170,-8 6-304,-23 11-212</inkml:trace>
  <inkml:trace contextRef="#ctx0" brushRef="#br0" timeOffset="44366.5376">21087 14750 619,'3'-5'150,"1"-2"-39,4-3 27,3 1-39,1-1-18,1 2-22,3 0-23,0 1 10,2 4-4,-6-1-7,4 2-11,-4 0 4,0 2 2,0 0 3,-1 0-6,-2 0 0,0 2-4,0 1 7,3 3-3,-2 5 1,-1 2 11,0 9 15,1 2 11,-4 5-7,0 6-31,-3-3 0,-3-1-10,0 0-5,-3-5 1,2-1 1,-4-3-7,-1-2 10,-4 2-16,0-6 10,-4 1-4,6-5-5,-3-1 4,5-7 0,3 0-6,3-4 9,0 0-3,1-2-4,1 2-2,-1-2 0,-1 2-9,2-2-3,2 0-3,11-8 9,10-3 6,13-11-1,11-7 1,6-7-1,-4 1 2,-5 5-1,-8 8 0,-7 7 0,-13 4 0,-7 9 0,-4 0-8,-5 4 1,-2 0-4,2 0 2,-2 4 8,4-4 0,-2 3 1,1 0 1,-1-1-1,0 2 0,-1-3 1,2 6-1,0-1-7,1-3-104,-1 2-50,0-1-22,-3 3-69,-6 13-213</inkml:trace>
  <inkml:trace contextRef="#ctx0" brushRef="#br0" timeOffset="46596.6652">26296 14555 1099,'-3'-3'273,"2"3"-138,-2 0-71,3 0 50,0 0 39,0-4-39,0 2-49,1 2-38,1-1-18,-1 1-9,10-7-1,10-1 0,13-7 1,13-10 0,6-3 0,-1-4 0,2-1 1,-8 1-1,-3 2 1,-5 5-1,-10 10 1,-9 3-1,-8 9 0,-1 0-6,-3 6-15,-3-2-72,2 3-56,1 2 25,2-2-68,1 1-48,4 2-54,0 3-427</inkml:trace>
  <inkml:trace contextRef="#ctx0" brushRef="#br0" timeOffset="47010.6889">26406 15091 714,'0'2'315,"4"-2"-243,3 7-60,-1-3 6,8-1 45,8-9 115,6-4-37,10-11-24,5-5-34,0-2-14,3-1-12,-5 3-17,-7 3-11,-3 2-11,-10 8 0,-3 4-9,-3-1-8,-9 5 5,2 2-6,-4 3 1,0-1 0,2 1 0,-3-2-1,0 2 0,-1-1 0,2-1-1,1 0-59,1-2-99,3-2-117,4-17-297</inkml:trace>
  <inkml:trace contextRef="#ctx0" brushRef="#br0" timeOffset="48744.7881">27781 14448 295,'0'0'539,"0"0"-434,0 0-51,3-4 83,-3 4 44,0-2-46,0 0-48,3 0-24,7-4-24,7-4-18,7-5-3,9-3 0,5-2 2,0-1-5,0 2 10,-2-3-8,2 5 10,4-8-2,5-2 2,-1-1-1,2-2-2,-4 2-11,-10 5-4,-7 4-7,-7 8-1,-5 2 0,-3 2 0,-1 4 1,1-1-1,-3 2 1,1-4-1,5-4 0,5 1 0,3-5 0,4-2 1,6-6-2,0 6 1,-2-1-1,-3 5 0,-4 2 0,-7 2 0,-6 5 0,0 2 0,-5 0 1,4-2-1,4-4 1,10-5 0,12-5-1,12-7 1,7-6 0,6 1-1,-6 5 0,-9 2 0,-12 5 1,-10 8-1,-10 3 0,-7 2 0,-4 4 1,-3 0-1,2 0-1,3-3 1,11 0 1,9-9-1,15-2 1,7-6-1,5-1 2,0 1-2,-8 6 0,-9 6 0,-12 2 0,-12 5 0,-3 1-1,-8 0-19,-3 0-38,3 1-7,-3-1-26,-2 0-76,-24 0-396</inkml:trace>
  <inkml:trace contextRef="#ctx0" brushRef="#br0" timeOffset="49901.8542">28515 14607 982,'-2'9'316,"2"5"-239,-2 11-64,9 6 2,2 2 27,15 0 6,13-2-10,14 0 8,13-3-10,0-2-16,5-7-5,-8 1 0,-9-1 0,-16-3-5,-12-3 4,-17-2-2,-8 3 63,-16 5 64,-17 7-77,-20 10-38,-13 0-14,-1-1-9,12-9 8,16-16-3,17-10 7,13-8-2,13-12-11,12-13-7,11-12-3,14-13 10,6-4 0,5-4-1,-4-1-5,-6 4 6,-8 3 1,-7 5 1,-9 10 22,-6 5 24,-10 9 0,-6 5 4,-6 3 10,-4 5-17,-8 5-12,-2-1-15,-8 8-9,-4 2-9,-5 12-2,-9 8 1,-1 10-5,-2 6-4,3 5-1,9-5-14,13-4-25,9-7-17,12-10-59,7-4-153,4-10-54,3-7-133,21-58-332</inkml:trace>
  <inkml:trace contextRef="#ctx0" brushRef="#br0" timeOffset="50154.8687">28236 12910 1253,'-3'-1'223,"3"1"-103,-1 0-6,1 0-18,1 11-96,7 15 2,2 19 25,5 22 15,5 13-11,-1 12-17,-2 4-8,0 2-6,-1-4-179,7-9-145,63 52-204</inkml:trace>
  <inkml:trace contextRef="#ctx0" brushRef="#br0" timeOffset="50763.9035">29275 13219 1563,'5'-6'222,"4"-3"-176,15-10-34,12-7 2,15-8 4,13-2 4,5-1-11,-1 6-5,-7 3-5,-10 4-1,-15 6 0,-12 7-15,-11 3-54,-8 4-45,-8 2 44,-3 2-50,-4 4 33,-10 4 60,-1 9 27,3 2 6,3 4 16,5 1 22,5 0-5,2 2 10,4 6 2,1-3 2,3 3 8,-1 7-2,2 6 26,3 7-13,-4 12-22,1 8-1,-3 6-5,-5 5-28,-2 0-10,-3-1-4,-1-8 4,-3-10 0,-1-15-6,-3-15 1,4-13 0,3-15 0,-1-9 11,0-11-3,5 0-8,7-9 6,7-2-7,5-2 1,6 4-1,4 1 0,5 3 0,-3 8 1,3-2 0,4 3 0,2-3 1,4-5 5,1 2-7,-1-5-67,6 2-279,48-39-725</inkml:trace>
  <inkml:trace contextRef="#ctx0" brushRef="#br0" timeOffset="51079.9216">30293 13680 1160,'0'7'648,"0"-3"-597,0 5-51,2 9 15,1-4 36,2-1-15,3 3-21,3-7 2,1-5-4,1-7 11,5-6-1,0-9-5,-2-8-3,-1-15-9,-6-4-6,-7 0-5,-7 0 5,-5 10 1,-5 11 9,0 14 25,-1 8-14,-5 7-21,1 14 0,-5 6-1,1 7 0,3-3-23,11-3-106,11-11-190,52-27-217</inkml:trace>
  <inkml:trace contextRef="#ctx0" brushRef="#br0" timeOffset="51268.9324">30741 13100 1694,'0'-3'357,"0"3"-255,-1-4-68,2 4-10,1 0-24,2 4-15,6 2-19,2 5-58,9 0-227,26 13-544</inkml:trace>
  <inkml:trace contextRef="#ctx0" brushRef="#br0" timeOffset="51673.9556">31217 12716 1479,'-10'-10'264,"-1"5"-192,-13-9-17,-2 10 29,-10 8-21,-6 13-13,-4 7-22,6 15-7,12 0-13,9 3-8,12-3-1,14-1 1,10-4-1,7 2 1,10-3 0,5 0 0,1-3-1,10-2 0,-1 1 1,0-3 0,0 3 0,-8-2 0,-8-1 0,-7-1-1,-12-5 1,-11 3 0,-13 1 9,-13-1 6,-20 3 0,-16 1-10,-1-2-5,5-9-26,13-10-41,24-18-118,29-80-648</inkml:trace>
  <inkml:trace contextRef="#ctx0" brushRef="#br0" timeOffset="51892.9681">31815 12387 1456,'0'2'379,"0"-2"-308,-2 5-71,-5 11 33,-6 12 17,-8 15-13,-8 6-11,-2 8-10,-7 1-5,2-6-11,2 0-11,5-10-143,12-5-202,10 9-286</inkml:trace>
  <inkml:trace contextRef="#ctx0" brushRef="#br0" timeOffset="52085.9792">31799 12687 910,'10'0'202,"2"4"-146,12 6 4,0 8 52,-2 12 31,-10 8-10,-4 7-32,-7 6-37,-4 2-29,-7-2-5,-6-3-6,-8-6-24,4 0-45,-2-9-108,4-5-138,-11 5-297</inkml:trace>
  <inkml:trace contextRef="#ctx0" brushRef="#br0" timeOffset="52499.0028">32097 12958 319,'1'0'562,"-1"-3"-448,2-1 93,-4 8 90,2-4-31,-1 0-103,1 0-79,0 3-37,1-3-29,-1 0-13,2 0-5,1-3 0,8-6 1,2-2 0,9-10-1,4-6 2,-4-5-1,1-2 0,-6 0-1,-1-4 1,4 2-1,-5 3 0,4 7 0,-5 10 0,-4 9-6,-2 7-4,0 7 9,2 6 1,-1 7 27,-1 6 21,-4 5-6,3 6-8,-7 1-14,0 1-5,-4-1-14,1 2 10,3-1-6,0-5-5,-2-8-31,2-9-70,2-8-115,-2-6-124,18-47-173</inkml:trace>
  <inkml:trace contextRef="#ctx0" brushRef="#br0" timeOffset="52813.0207">32615 12397 1372,'19'-6'181,"-2"0"-125,14-2 28,-3 4 22,-2 8-20,-7 8-47,1 5-23,-7 9-5,-7 9 5,-11 13-7,-9 4-3,-16 15 2,-8 8-7,-2-3 6,-1 1-6,15-13-1,9-13 0,13-13-2,10-14 1,9-5 1,4-7 40,9-8 37,8-6-31,6-7-22,1-7-19,1-6-5,2-3-114,-2-6-347,54-65-433</inkml:trace>
  <inkml:trace contextRef="#ctx0" brushRef="#br0" timeOffset="53288.0479">33195 12467 1514,'3'13'78,"-6"1"-78,2 22 0,-1 17 37,-5 12 80,7 6-3,4 4-31,1 2-7,2-10-17,2-12-25,5-20-10,-1-18 6,6-17 24,8-17 9,9-18-36,8-20-16,3-10-10,-4-7-1,-8-5-9,-13-2 2,-14-5-8,-10 3 15,-11 4 0,-13 14 0,1 16 11,-5 19-6,3 13-5,2 13-1,-5 18-11,0 11 2,2 17 4,1 6 4,6 1 1,7-2-5,8-15 5,5-11 0,7-5-1,3-8 2,6-6 18,12-13 15,13-1-6,3-10-9,6 5-6,-8-1-2,-10 5-10,-4 5 0,-12 2 0,-6 2-1,-6 2-17,-9 6-100,-2 4-157,-74 45-470</inkml:trace>
  <inkml:trace contextRef="#ctx0" brushRef="#br0" timeOffset="58180.3277">32324 12959 223,'0'-8'164,"0"5"14,-3-7-19,2 0-27,-2 2-4,0 1-14,0 0-11,1 4-19,0 0-18,1 2-18,1-1-30,0 2-17,0 0-1,0 0-6,0 0 6,-1 0-1,1 0 1,-4 2-7,-3-1-8,-5 2-75,3-2-59,-3 4-8,2-4 26,4 2 14,0-3 21,0 0 2,-1 0 56,2-3 37,-1 3 1,-3-1 16,0-2 22,3 3 38,0 0-1,2-2 29,1 2 16,1-1 21,2-2-11,0 2-14,0-1-37,0 0-4,-1-2-1,-1 0 7,2 4-2,-3-4-16,3 2 3,0 2-9,0 0-13,0 0-13,0 2-14,0-2-16,0 4-1,0-4-6,-1 0-6,1 4 5,0-1-4,0 2 1,0 6 9,1 5 1,2 4 0,-1 3 0,-1 3 0,2 1 1,-1-1 0,0 0-1,0-3 1,2-1-1,-3-7 1,2 0-1,-3-5 0,0-3 0,3-4 0,-3-1 1,0-2 0,0-2 8,0 2-3,0-2 3,0 2 2,0-1 4,1-1-5,-2-3-10,2-5-75,2-5-175,18-30-305</inkml:trace>
  <inkml:trace contextRef="#ctx0" brushRef="#br0" timeOffset="69934">32372 11960 642,'-2'-4'281,"1"0"-94,-2 0-5,0 1 23,3 0 7,0 3-29,1-4-83,1 4-44,1-3-23,3 2 9,4-1 3,5-2-8,4 1-5,0 0-16,-3 3-14,-4 3-1,1 4 5,-1 6-6,-1 3 0,2 10 0,-3 1 7,0 5 1,-2 1-7,-2-2 0,0 1-1,-4-7 0,-5 2 0,-8-5 7,-5 2 11,-6 2-12,-1-1-4,-1-2-1,4-2-1,4-5-1,2-2-8,12-8 0,2-2-14,5-2-2,3 4 18,7-2 7,6 0 27,9-6 1,3-2 5,3-6-9,0 2-12,0 0-3,0 0-8,2-1 0,-5 2 0,-6 0-1,-9 1-18,-8 3-50,-9 3-28,-8 0-81,-6 0-483,-68 7-474</inkml:trace>
  <inkml:trace contextRef="#ctx0" brushRef="#br0" timeOffset="71757.1043">32076 12767 548,'-5'-2'121,"5"-4"-32,-3 1 26,1 0 74,2-2 29,0 1-58,-2 2-49,2-2-12,0 0-3,0 2 9,0 2-19,0 1-40,-2 2-16,2-1-15,0 2-15,-1 1-13,2 2-12,3 3 25,1 6 24,2 9 3,0-1 0,2 8-11,-3 0-4,1 6-1,0 2-2,-1 2-2,0 1 5,-2 5-4,1-5-1,-4 2-6,-1-5 5,3-8-5,-2-6 0,1-10 0,-1-7-1,-1-4 1,2-6 6,-1-1 7,1-6 1,1-9 9,1-12-17,1-16-6,-2-8 0,0-6 0,-3 1 7,0 2-8,-1 4 0,2 7 0,2 3-1,-2 9-5,4 5 5,-2 7 1,2 4-6,-3 9 5,0 6 0,0 0 0,-1 4-16,0 4-1,5 0 12,3 2 6,4 0 1,1 4 10,-2 3-4,4-3-5,-2 8 8,1-3-2,4 7-1,0-5 7,-2 5-8,-2 2-5,-5-1 7,-2-3-2,-1 6 7,-7 3 5,0 3 0,-7 3-4,-1 1-5,1-2-8,-1-3 5,1-5-5,4-8-1,0-8-13,3-7-47,2-3-78,-1-2-141,2-2-234,10-37-235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20:46.500"/>
    </inkml:context>
    <inkml:brush xml:id="br0">
      <inkml:brushProperty name="width" value="0.05292" units="cm"/>
      <inkml:brushProperty name="height" value="0.05292" units="cm"/>
      <inkml:brushProperty name="color" value="#FF0000"/>
    </inkml:brush>
  </inkml:definitions>
  <inkml:trace contextRef="#ctx0" brushRef="#br0">8520 6939 458,'-2'16'159,"4"3"-84,1 17 14,3 7-5,3 3 13,7-6 13,5 7-1,5-3 7,5 3-34,5-2-14,3 4-5,-1-2 13,1 2-2,1 0-29,1-2-12,1-8-20,5-6-7,8-9 6,9-18 8,13-16 5,54-43 20,14-44-12,-7-2-10,-54 42-5,-42 32-10,-6 7-7,-1 6-1,36-8 0,-10 13 0,-2 15-1,-3 13-1,-2 12 1,2 7-1,6 3 2,9 5 0,6-3 8,46 13 5,14-15 7,15 6-5,-44-27 9,14-14-8,9-12-14,4-3 7,-10-10-8,5-8 14,4-7-14,4-14 8,-3-6 7,-11-7-10,-9-7 0,-2 1-4,-7-2 2,1 5-3,-3-3 0,14 10-1,3 20-1,3 6 1,6 10-1,-8 13 0,-21 13 1,-2 17 8,-17 9-1,-43-11-5,0 2 7,1-2 3,41 25-5,-2-4 1,46 12-7,11-22-1,27-9 9,-47-20-2,18-20-6,-5-13 7,-4-4 1,4-7-3,-3-5-5,-1 2-1,-19 0 0,-12 8 0,-54 15 1,-5 6 0,-10 1 0,29-7-1,-14 6 0,-7 8 0,-12 5-1,-3 6 0,-5 9-10,2 4 10,2 10 1,8 8 0,2 8 1,9-3 0,10-6 10,6-7-2,9-17-2,8-10 23,-7-12-13,-3-12-7,-4-5-2,-3-5-2,-2-6-5,2-3 0,-3-2 0,-13 8 0,-2 6-1,-7 7 0,-3 4-1,2 1 0,3 3-41,-5 9-87,-3 3-159,-8 27-341</inkml:trace>
  <inkml:trace contextRef="#ctx0" brushRef="#br0" timeOffset="892.051">17906 7335 1039,'-6'-6'237,"5"5"-3,-5-3-120,2 4-52,4 2 2,0-2 10,0 2-20,4-1-33,9 5-12,21 0 9,69-1 39,82-23 9,60-33-9,-62 8-18,30 3-12,-9 2-15,15 0-5,0 5 1,-33 8-7,-40 15-1,-32 0 0,-79 11-1,-16 2 0,-6-2-10,11 5-65,-18-4-79,-15 0 14,-18 2-42,-148 23-326</inkml:trace>
  <inkml:trace contextRef="#ctx0" brushRef="#br0" timeOffset="1216.0695">17658 7793 1468,'0'-7'252,"2"4"-165,8-10-69,21-1-1,16-6 17,27-10 80,64-17-12,48 0-39,55 0-12,-64 13-21,16 5 12,-9 4-21,-19 11-9,-23 8-3,-24 6-8,-18 12 4,-63-12-5,-7 4-20,-10 0-10,21 2-33,-19-2-54,-14 3-55,-14-5 49,-25 2-33,-164 27-511</inkml:trace>
  <inkml:trace contextRef="#ctx0" brushRef="#br0" timeOffset="1440.0823">17846 7994 1330,'3'0'334,"3"2"-260,19-2-73,25 0 20,84-12 123,85-31-24,63-38-11,-70 21-31,-29 11-33,-36 8-30,-34 16 2,-75 17-11,-8 5-6,-4-1 0,22 1-53,-18 3-91,-17 3-168,-36 16-356</inkml:trace>
  <inkml:trace contextRef="#ctx0" brushRef="#br0" timeOffset="74843.2808">17931 8705 1479,'-2'-4'160,"2"1"-59,-5-1-101,10 12 0,3 2 0,12 6 30,6 7 30,8 10 18,4 3-14,1 4-28,-5-7-10,-4-4-14,-7-6-6,-4-3 0,-6-8-5,-4-6-1,-8-2-33,-8 2-97,-13 1-53,-105 22-467</inkml:trace>
  <inkml:trace contextRef="#ctx0" brushRef="#br0" timeOffset="75054.2928">17698 9070 1013,'-7'0'233,"6"3"-95,-4 13-105,7 13 4,2 18 56,8 18 74,0 9-49,3 6-25,0 3-15,-2-6-33,-1-5-30,-1-15-6,0-4-7,-7-12-2,1 0-13,-2-7-110,0-5-148,-2-4-228,-7-25-231</inkml:trace>
  <inkml:trace contextRef="#ctx0" brushRef="#br0" timeOffset="75366.3107">17800 9499 1074,'1'-4'278,"0"-1"-100,12-8-118,9-4-25,20-5 50,16-11 19,66-27-23,49-20-18,14 0-14,-70 29-23,-12 23-8,-17 16-5,-52 11 1,-6 1-4,-8 3-1,21 5 0,-10 3-7,-17 3 4,-3-4 0,-5 6 0,-8-4 6,-3 7 9,-8 7 6,-8 11-8,-19 11-7,-13 22-6,-18 8-6,-56 54-47,-12 5-106,96-96-166,7-6-226,-107 86-76</inkml:trace>
  <inkml:trace contextRef="#ctx0" brushRef="#br0" timeOffset="75842.3379">18118 9685 794,'-3'-8'279,"2"1"0,-3-4-90,6 7-73,4 3-77,5 1-38,8 1 8,7 1-3,4 4-4,-6 1-2,-12 8 0,-6 4-27,-13 11-61,-10 13-91,-9 6-143,1 6-31,5-10 20,11-15 162,12-15 171,14-19 126,10-6 3,7-5 2,4-2 2,0 0 17,-6 2 11,-4 5-13,-4 6-50,-12 8-52,-9 7 4,-12 17 4,-18 15-12,-10 16-42,-13 10-12,-3-5-98,2-5 7,8-14 53,13-19 39,11-13 11,10-9 60,7-4 54,7-1-48,13-7-38,16-10 5,13 1 60,15-11-1,11-1-29,47-26-17,23-14-17,13-13-17,-62 30-12,-58 29-6,-8-3-65,-13 5-140,18-22-160,-41-55-213</inkml:trace>
  <inkml:trace contextRef="#ctx0" brushRef="#br0" timeOffset="76035.3489">18607 9711 651,'-9'11'210,"3"-1"-45,-8 12-101,12 9-25,6 6 89,9 6-16,1 7-23,5-1 7,-5 3-3,-4 1-20,-11 3 17,-14 6-39,-17 5-22,-8 5-29,-12 1-3,2-8-111,9-13-135,14-17-236,18-56-179</inkml:trace>
  <inkml:trace contextRef="#ctx0" brushRef="#br0" timeOffset="76201.3584">18710 10236 840,'23'6'219,"7"0"90,24 12-45,5 5-78,0 3-60,-5 7-30,-2-4-45,2-2-26,1-6-14,8-12-4,47-15-7,23-38-31,-90 17-116,-5-8-224,109-163-493</inkml:trace>
  <inkml:trace contextRef="#ctx0" brushRef="#br0" timeOffset="76847.3954">19722 8945 1461,'1'-5'252,"8"-3"-142,6-14-79,12-4-19,10-3 6,11 6-1,5 3-5,5 9-6,7 1-5,-3 10-1,-3 4 1,-9 3-1,-6 3 0,-7 2 0,-10 2 0,-9-1-1,-9 6 1,-7 10 11,-15 11 35,-17 16 2,-16 19-12,-55 64-18,60-92-9,-32 41-7,15-23-1,21-29 7,17-21-8,16-18-24,4-15-147,4-19-120,2-19 6,8-13-19,-5-3 4,-3 20 300,-5 21 154,-5 21 89,-7 27-129,-5 14 11,1 18 14,0 7-19,5 9-24,8-2-4,11-10-26,12-8-36,18-16-11,16-14 5,20-18-4,4-17 1,-3-5-5,-12-2-7,-10 9-8,-13 8-1,-14 17 0,-6 8 0,-12 8 0,-8 16 14,-7 10 37,-14 11 28,-7 8-32,-10-1-22,-4 5-13,2-5-4,1-6-8,-1-1-23,0-1-75,-4 0-221,-81 51-401</inkml:trace>
  <inkml:trace contextRef="#ctx0" brushRef="#br0" timeOffset="77030.4059">19708 9954 1213,'-3'-12'286,"2"2"-46,-1-7-51,4 6-73,8 6-71,14-1-32,15 0 4,19-4-2,63-12-5,32-22-4,-8-26-6,-63 20-16,9-6-202,-12-18-157</inkml:trace>
  <inkml:trace contextRef="#ctx0" brushRef="#br0" timeOffset="77246.4182">20839 8584 1269,'4'-5'153,"1"1"-93,-1-4 28,0 8 11,-3 0-19,-2 10-8,1 6 31,-5 9-4,-6 14-27,-15 14-31,-16 8-20,-10 10-21,-13 9-48,3-2-252,11-12-280,14-10-171</inkml:trace>
  <inkml:trace contextRef="#ctx0" brushRef="#br0" timeOffset="77422.4283">20804 8771 910,'14'-8'217,"3"2"-95,20-5-22,6 6 1,8 2 19,5 4-44,4 1-5,3 2-37,4 0-13,3-4-10,-1-3-11,-14 3 0,-15-1-124,-17 2-161,-59 13-790</inkml:trace>
  <inkml:trace contextRef="#ctx0" brushRef="#br0" timeOffset="77607.4389">20745 9086 1650,'0'0'197,"9"4"-179,5 0-17,14 2 8,13-2 23,12 0 1,17-6-20,46-5-4,-75 4-9,30-3-50,-16 2-162,-22 4-262,-52 3-347</inkml:trace>
  <inkml:trace contextRef="#ctx0" brushRef="#br0" timeOffset="78235.4748">20740 9394 1230,'-2'22'137,"4"1"-97,3 15-23,4-3 68,3-5-19,10-7-22,8-8-10,8-4-7,9-9-27,6-11 0,2-9-91,-6-9-125,-9-10-54,-13 4 36,-18 5 112,-10 7 122,-10 11 108,-5 6 105,1 7 44,-3 4-53,4 9-72,1 6-26,1 7-23,3 0-16,6-1-7,3-2-39,6-2-15,9-10-5,7-4-1,13-8-9,12-9-3,14-15-19,5-8-56,0-7 13,-5 7 43,-16 11 20,-15 8 5,-17 14 3,-9 7 3,-8 4 51,-7 11 18,-9 9 3,-9 4-33,-12 4-24,-7 2-3,-12 4-10,-7 1-2,-8 9-62,-52 26-82,87-61-9,-42 22 35,11-13 56,15-17 45,15-11 17,15-4 111,16-6 83,7-1-44,12-8-47,11-5-67,15-4-16,14-2 11,12 0-4,14 5 5,44-13 5,13 7-8,10-1-5,-56 18 1,-52 3-14,-5 3-5,-4 2-6,26 1-6,-5-2-90,2 2-266,71-33-471</inkml:trace>
  <inkml:trace contextRef="#ctx0" brushRef="#br0" timeOffset="78951.5157">22173 8846 1144,'-2'-2'303,"2"2"-109,-1-2-107,5-1-9,12-8 9,19-15-3,17-7-33,62-35-30,20 1-15,-94 51-5,-8 6-1,28-12-5,-22 17-48,-21 17-203,-19 21-212,-109 110-151</inkml:trace>
  <inkml:trace contextRef="#ctx0" brushRef="#br0" timeOffset="79145.5268">22122 9211 1349,'3'0'182,"2"-2"-154,14-3-13,17-6 80,21-12 38,60-25-23,37-8-61,7 1-25,-76 21-13,-49 16-10,-6-1 6,-6 1-7,18-13-42,-19 0-129,-23 0-155,-88-74-621</inkml:trace>
  <inkml:trace contextRef="#ctx0" brushRef="#br0" timeOffset="79398.5413">22253 8306 1262,'4'5'145,"0"6"-125,9 8-7,4 17 46,9 12 46,-1 12-2,-2 15-25,-6 18-1,-11 63-28,-35 30-5,-30 41-22,11-47-8,0-12-8,14-39-6,28-87-41,2-6-83,6-17 19,0 23-147,10-29 36,10-29 3,54-119-164</inkml:trace>
  <inkml:trace contextRef="#ctx0" brushRef="#br0" timeOffset="79575.5514">22538 9040 826,'14'1'244,"4"9"-100,13 9 20,2 13 17,-2 14-32,-3 6 5,-6 5-46,1 6-37,-5-6-47,-3-9-14,0-6-10,-6-12-6,-1-11-98,-3-7-149,-3-8-58,-17-76-212</inkml:trace>
  <inkml:trace contextRef="#ctx0" brushRef="#br0" timeOffset="79785.5634">23007 8208 1242,'6'4'173,"1"2"-146,10 8-2,0 11 77,6 9 36,1 10 0,1 14-52,-1 12-40,-3 8-16,-4 3-15,-7 6-4,-7-1-11,-9-4-77,-3-10-134,-6-11-97,-33 14-255</inkml:trace>
  <inkml:trace contextRef="#ctx0" brushRef="#br0" timeOffset="80067.5796">23284 8261 1032,'22'-17'173,"4"1"-64,23-17 7,6 3 5,0 7-23,2 5-41,-4 9-20,-4 6-19,-6 11-7,-6 7-5,-10 11 4,-9 8 44,-10 10 6,-8 13-18,-14 14 5,-14 11-4,-10 7-13,-9 5-9,-4 2-4,-1-6-16,1-6-1,6-9-17,8-14-93,3-13-109,11-16-88,-18-25-248</inkml:trace>
  <inkml:trace contextRef="#ctx0" brushRef="#br0" timeOffset="80286.5921">23440 8583 1239,'4'10'189,"-2"5"-156,7 11 33,-3 17 57,-2 5 43,-6 10-2,-7 5-68,-10 7-24,-6 7-39,-8 3-18,-3 3-8,5-5-7,8-12-62,10-13-107,11-23-131,10-23-80,12-22 100,60-119-231</inkml:trace>
  <inkml:trace contextRef="#ctx0" brushRef="#br0" timeOffset="80489.6037">23499 9022 370,'6'-12'327,"-3"7"0,7-9-45,-6 12-114,0 12-112,2 13 91,5 14 6,2 14-72,2 6-29,6 4-11,5-6-10,7-10-1,5-10-9,5-11-9,0-17 2,5-17 11,-2-18 5,8-19-13,2-13-16,4-12-1,1-5-59,-8-1-170,52-112-307</inkml:trace>
  <inkml:trace contextRef="#ctx0" brushRef="#br0" timeOffset="80735.6178">24818 7661 1405,'-2'-4'201,"1"2"60,-4-8-97,-3 12-67,-3 1-25,-5 6-36,-10 9-24,-11 13-10,-12 17-1,-15 14 5,-56 44-6,-17-1-30,99-74-59,8-5-95,-23 23-107,29-11-264,52-12-100</inkml:trace>
  <inkml:trace contextRef="#ctx0" brushRef="#br0" timeOffset="81112.6393">24800 7956 1127,'0'0'268,"0"0"-163,-1 1-64,-1-1 74,-3 4 55,-8 8-50,-14 8-83,-20 15-24,-17 12-13,-56 35-67,82-53-98,-31 21-23,20-9-43,25-13-93,19-19-16,21-12 136,10-8 108,6-6 96,1-1 99,0 0 30,-2 10 4,-1 5-10,0 9-7,2 13 17,-1 15 28,0 15-2,0 18-5,-11 16-13,6 62-31,-12 14-23,-18 12-32,4-122-34,1-10-10,2-7-7,-1 30-4,4-24-73,1-18-82,1-18-56,5-19-37,32-122-518</inkml:trace>
  <inkml:trace contextRef="#ctx0" brushRef="#br0" timeOffset="81517.6625">25148 7826 1232,'4'-11'234,"0"-2"-146,7-15-55,10 1 17,4-4 4,10 0-29,8 0-11,11-1-13,2-1 5,-6 7-5,-9 6 0,-11 8 0,-5 3-1,-3 5 0,-3 2-2,-1 0 1,0 2 1,-5 2 0,-1 0-1,-2 5 1,-3 7 15,-3 7 37,-1 10 16,-6 17-7,-7 13 7,-7 16-2,-3 6-15,-4 4-24,4-10-5,-1-2-13,10-9-8,2-2 0,8-6 1,1-9-2,1-5-13,1-8-23,0-11-21,-2-6-112,-6-9-92,-42-24-453</inkml:trace>
  <inkml:trace contextRef="#ctx0" brushRef="#br0" timeOffset="81745.6756">25179 8173 1164,'-4'-6'604,"4"0"-502,1-9-2,11 1-61,3-2-3,13-2-3,18-5-21,17-3-4,59-15-8,8 4 2,-91 27-1,-4 6 4,34-4-5,-9 6-51,-15 8-63,-17 4-130,-26 13-130,-28 15 44,-168 111-219</inkml:trace>
  <inkml:trace contextRef="#ctx0" brushRef="#br0" timeOffset="81938.6866">24941 8653 1316,'2'0'238,"0"-3"-157,6-2-45,18-8 29,16-7 53,65-31-16,50-24-46,10-9-32,-61 36-15,-10 2-8,-59 27 1,-5 1-2,-4 8-7,19-16-77,-20 7-96,-21 8-69,-57-17-388</inkml:trace>
  <inkml:trace contextRef="#ctx0" brushRef="#br0" timeOffset="82253.7046">25254 7350 1169,'-1'-4'163,"-1"3"-26,0-3-67,2 8-70,2 6-12,4 19 12,3 18 26,8 22-1,15 78 25,0 73-5,-6-10-9,-14-81-12,-2 1 1,-1 5 7,1 2 2,-4-7-8,1-7-14,11-1-6,1-1-6,5-13 0,-17-63-21,2-2-64,-1-11 17,10 29 23,-8-22-130,-5-23 10,-7-14-24,-37-50-144</inkml:trace>
  <inkml:trace contextRef="#ctx0" brushRef="#br0" timeOffset="82449.7158">25237 8955 1101,'0'-4'186,"5"2"-107,1-3-49,7 0 8,13-5 34,12-5-14,14-3-29,13-5-14,3 0-14,5-3-1,-6 4-1,-10 4-89,-20 9-147,-35 21-274</inkml:trace>
  <inkml:trace contextRef="#ctx0" brushRef="#br0" timeOffset="82651.7274">25064 9232 1018,'2'-6'641,"10"-4"-517,21-13-94,18-10-21,17-5-8,6 0 26,-1 5 15,-2 11-10,3 4-19,-4 9-4,-1 6-7,-5 4-2,-4 5-1,-10 6-73,-11-4-145,18 15-157</inkml:trace>
  <inkml:trace contextRef="#ctx0" brushRef="#br0" timeOffset="85265.8769">12947 9930 1311,'-4'-8'172,"4"4"-97,-1-3-43,13 5-26,9 4-2,12 3 74,10 7 26,3 11-41,-3 5-32,-7 8-19,-10 4-12,-9 11-15,-16 7-51,-16 4-81,-12 11-124,-93 108-284</inkml:trace>
  <inkml:trace contextRef="#ctx0" brushRef="#br0" timeOffset="85571.8944">12906 10481 784,'14'-14'154,"2"1"-98,21-21 26,14-1 32,10 1 44,-4 4-32,-8 8-21,-7 14-41,-11 13-35,-8 20-2,-7 20 48,-12 30-29,-14 85-17,-27 71-16,5 22-12,32-151-1,6-63 0,3-5-9,1-7 3,10 28 5,4-24 1,1-21 8,8-13 52,6-16 31,7-14-22,2-12-19,4-13-22,-1-8-17,-6-6-11,-8-5-2,-13-1-61,-12 1-141,-27-118-300</inkml:trace>
  <inkml:trace contextRef="#ctx0" brushRef="#br0" timeOffset="86135.9267">13645 10087 1025,'15'-10'167,"8"0"-104,21-15 25,9-1 37,4-3 1,4-1-3,2 3-54,1 5-30,-6-1-20,2 3-8,-12 8-11,-14 4 1,-17 5-1,-12 6 1,-10 7 14,-9 12 24,-14 19 0,-11 16-24,-7 10-6,1 0-7,5-7 6,5-8-8,7-4 0,7-8-1,8-4-7,4 4-4,6 0 3,3 2 0,3 7 9,3 2-2,3 0-4,0 2-3,3-2 9,1-2 5,-2-2 10,1-4-5,5-8 1,0-6 4,8-8 0,5-6 13,13-15 26,10-15 42,9-13-28,5-13-10,-4-1 5,-4-2-19,-6 5-19,-7 7-2,-3 5-8,-7 7-15,-10 4 2,-9 9-1,-9 5 0,-8-1 16,-3 3 49,-3-3 39,-10-7-38,-5-4-52,-9-7-15,-2-6-21,2-11-87,8-7-70,15-12-158,40-127-788</inkml:trace>
  <inkml:trace contextRef="#ctx0" brushRef="#br0" timeOffset="86378.9406">15420 9018 1778,'-3'0'208,"-1"0"-130,-7 4-66,-4 14-12,-15 13 1,-13 24 11,-15 15-3,-6 17-9,-36 58 0,61-96-22,-37 44-53,6-8-50,7-18-56,19-19-55,18-18-110,11-19 8,21-55-329</inkml:trace>
  <inkml:trace contextRef="#ctx0" brushRef="#br0" timeOffset="86563.9511">14870 9654 483,'16'-13'217,"4"11"-14,18-5-53,5 10-23,1 17 22,1 16-20,-5 13 9,-4 22 3,1 12 39,-7 10-89,6 65-25,-23 7-12,-16-8-28,-4-54-17,7-61-2,4-16-7,-1-14-28,6 21-104,9-33-91,4-26-11,68-165-395</inkml:trace>
  <inkml:trace contextRef="#ctx0" brushRef="#br0" timeOffset="86729.9606">15801 9115 1326,'0'-7'333,"1"5"-123,-1-2-120,2 4-58,-1 4-32,2 8-19,2 11 19,0 15 12,-6 15-12,-9 19-115,-14 11-166,-79 139-428</inkml:trace>
  <inkml:trace contextRef="#ctx0" brushRef="#br0" timeOffset="86904.9706">15572 9728 924,'11'-10'309,"4"-8"-150,20-16-15,13-6-15,15-6-47,11-2-38,47-33-23,8-9-9,-90 68-11,-5 3 6,29-17-7,-20 15-23,-22 12-139,-17 15-161,-17 13 49,-86 69-103</inkml:trace>
  <inkml:trace contextRef="#ctx0" brushRef="#br0" timeOffset="87304.9935">16008 9510 565,'-1'0'230,"2"2"-143,2 6-36,2 4 135,2 7-18,7 14-36,0 9-3,3 13 10,-4 15 25,3 4-58,-8 5-43,1-4-30,0-4-18,-1-11-9,-1-15 2,-4-10-8,-2-16-15,-1-10-75,-1-6-17,-7-6 5,-8-6-84,-4-13-24,-10-1 83,-5-13 64,-1 2 61,2 1 2,1 4 62,0 6 73,5 4 58,13 8 14,3 3-10,11 2-55,4 1-64,13-7-46,20-11-26,17-12-6,62-27 0,14 1 1,-92 49-1,-6-2 1,27-5-1,-13 8-1,-15 10-11,-14 9-87,-14 14-92,-17 15 4,-16 18-188,-120 131-591</inkml:trace>
  <inkml:trace contextRef="#ctx0" brushRef="#br0" timeOffset="87555.0078">15698 10581 1300,'-1'-6'341,"2"-4"-74,8-10-150,11-14-57,19-10-18,18-7 13,57-33-2,29 0-20,12 20-18,-46 26-3,-20 10 9,-2 11-11,-47 6-8,-4 5-2,-4 2 7,31-5-6,-12 3-2,-14 2 1,-9 4-16,-18 4-71,-4 0-123,-3 2-300,-34 6-323</inkml:trace>
  <inkml:trace contextRef="#ctx0" brushRef="#br0" timeOffset="88477.0606">26962 7420 1024,'-1'-4'267,"0"3"-69,-1-3-141,2 11-51,3 16-6,4 13 142,-1 22-5,1 15-28,-2 15-14,-1 10-38,1-3-30,2-7-2,-1-12-10,0-7-9,0 4-6,1 2 0,-1 12-77,1 58-147,5 28-104,-4-19-360</inkml:trace>
  <inkml:trace contextRef="#ctx0" brushRef="#br0" timeOffset="88748.0761">27071 9371 1428,'1'0'168,"-1"0"-152,3 2-15,0-4 26,2-2 44,7-9 53,4-11-10,8-13-31,-3-7-40,-4-3-13,-4 8-3,-10 12 6,-3 9 23,-3 10 14,0 8-34,-7 8-25,0 12-11,-8 5-1,-4 12-1,6-5-16,8-7-43,13-2-134,14-9-165,65-29-473</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22:57.438"/>
    </inkml:context>
    <inkml:brush xml:id="br0">
      <inkml:brushProperty name="width" value="0.05292" units="cm"/>
      <inkml:brushProperty name="height" value="0.05292" units="cm"/>
      <inkml:brushProperty name="color" value="#FF0000"/>
    </inkml:brush>
  </inkml:definitions>
  <inkml:trace contextRef="#ctx0" brushRef="#br0">1807 3257 600,'1'-17'110,"2"-2"-58,1-12 37,5 5 98,-6 9 62,0 5 6,-3 8-34,3 3-52,-3 0-41,0 1-38,0 0-36,0 1-23,-3 0-10,3 2-11,0-2-10,-3 11-12,6 8 12,-3 25 5,-4 10 17,-5 23 4,-8 6-11,-8 5-14,-3 8 8,-26 58-3,-13 5-6,50-117-6,4-14-37,-6 29-23,5-27-60,13-17-107,5-21-53,26-86-392</inkml:trace>
  <inkml:trace contextRef="#ctx0" brushRef="#br0" timeOffset="458.0262">1511 3195 534,'-8'-3'541,"2"1"-375,-7-3-20,4 5 49,5-3 1,3 3-38,2 0-64,-1-1-34,4-1-25,-1-2-35,7-4 0,11-2 0,15-2 34,13-8-10,7-1-6,-1 9-12,-3 8 4,-8 16-10,-6 10-11,-4 16 10,-1 14 1,-7 9 14,-7 13 4,-4 3 15,-5 4-5,1-2-7,-2-6-4,4-12-16,3-15 1,4-10 4,1-10 1,1-9 1,-4-7-8,5-10 0,-7 0 0,0-10-42,0-8-70,-3-17-32,2-12-394,-3-120-351</inkml:trace>
  <inkml:trace contextRef="#ctx0" brushRef="#br0" timeOffset="701.0401">2548 2588 1540,'-1'0'310,"-1"2"-181,-3-2-6,-2 4-42,-1 2-40,-8 9-34,-8 11-7,-9 13 0,-4 15-21,-8 3-51,-4 5-118,4-1-58,8-12-76,7-14-55,11-19 80,13-32-16</inkml:trace>
  <inkml:trace contextRef="#ctx0" brushRef="#br0" timeOffset="894.0511">2239 2905 46,'15'-14'240,"-2"2"-22,11-8 5,-1 4 4,-1 13-23,-5 10-53,5 9-43,-2 12 39,2 14 20,-3 13-5,0 17-54,-7 15-23,-3 6-38,-3-6-22,-5-2-13,1-17-3,0-9-9,-1-19 0,4-13-63,-1-9-61,1-13-106,-1-9-101,7-74-341</inkml:trace>
  <inkml:trace contextRef="#ctx0" brushRef="#br0" timeOffset="1262.0722">2478 2961 1183,'0'-4'312,"0"0"-120,2-6-72,6 3-53,10-5-44,16-10 1,10-4 0,11-3-18,4-4-5,1 7-1,-8 8-5,-10 8-4,-12 14-7,-12 8-5,-5 14 12,-5 12 9,-5 17 42,-9 19 45,-4 16-8,-9 69-26,0 17-4,15 36 7,8-67-7,13 2-31,-4-6-10,8-30 2,-9-65-4,-1-7-5,-1-7-1,10 29 1,-7-22-1,-5-17-23,-3-13-16,-3-11 6,-4-14 0,-6-21-156,-4-22-280,-68-190-199</inkml:trace>
  <inkml:trace contextRef="#ctx0" brushRef="#br0" timeOffset="1952.1116">2543 3215 1192,'0'-7'186,"4"-5"-110,0-5-17,9-5-2,10 2-23,6 4-13,7 3-13,-1 7-8,-6 12-3,-9 8-20,-8 11 3,-14 9 20,-8 12 0,-16 12 0,-11 4-63,-8 0-66,4-10-8,5-11 79,15-22 58,10-7 6,7-12 75,4-4 6,3-4-27,3-3 6,12-7-35,7-5 2,12-3-10,8 1-13,0 5 1,0 10-6,-9 7-5,-10 8-1,-12 7-11,-10 6 12,-16 12 6,-16 15 22,-19 13-28,-24 13-52,-45 31-51,76-75 38,-34 16 49,13-14 16,17-19 33,18-11 126,17-12 26,20-13-101,17-12-53,18-7-4,20-8-9,58-30-3,22 5-14,-103 59-1,-8 4-3,36-15-27,-20 8-19,-20 12-14,-17 10-41,-16 3 40,-10 12 64,-14 12 44,-12 16 5,-8 7 25,-2 6 10,3 1-8,8-6-16,7 2-16,5-8-14,4 2-12,3-6-11,3-1-5,-6 1 5,-1 0 2,-4-6-9,-5 4-25,0-5-50,1-8-36,6-7-15,7-14-35,10-22-154,34-115-450</inkml:trace>
  <inkml:trace contextRef="#ctx0" brushRef="#br0" timeOffset="2129.1217">3018 2955 483,'12'-20'896,"7"-1"-784,17-23-40,13 1 77,4-2-58,2 6-46,-3 4-37,-2 6-8,-8 7-186,-6 10-162,14-6-734</inkml:trace>
  <inkml:trace contextRef="#ctx0" brushRef="#br0" timeOffset="2323.1328">3306 2782 324,'0'2'1141,"-3"2"-1038,3 10-91,3 5 74,-2 13 92,2 10-43,-3 4-42,-3 9-43,-3 4-28,-6 1-7,-4-5-15,-5-4-66,-5-9-124,-5-9-142,-60 16-370</inkml:trace>
  <inkml:trace contextRef="#ctx0" brushRef="#br0" timeOffset="2532.1448">2975 3188 1143,'0'2'499,"4"3"-499,3 8 9,7 6-9,8 18 120,5 11 18,0 7-35,-1 13 8,-7 6-30,-1 2-52,-6 2-13,-4-11-16,-3-12-12,-3-14-37,-3-10-65,0-11-87,-5-12-65,0-13-58,-11-79-612</inkml:trace>
  <inkml:trace contextRef="#ctx0" brushRef="#br0" timeOffset="2833.162">3129 3440 618,'10'-25'307,"2"0"-130,16-26-19,13-3-61,10 0 1,5 5 13,8 7-9,-5 10-23,-5 14-10,-9 14-24,-4 10-4,-8 11-14,-1 11-8,0 13 4,-2 3-4,-2 10-13,-2 7 24,-5 4 17,-9 9-16,-5 9 46,-8 1-41,-9 13-2,-2 0-14,-6 0-14,-1-7 3,3-12-9,2-27 0,6-12-4,1-17-28,-2-12-5,-4-19-41,-8-14-231,-9-18-220,-78-146-159</inkml:trace>
  <inkml:trace contextRef="#ctx0" brushRef="#br0" timeOffset="3028.1732">3180 3273 1249,'0'0'261,"0"0"-195,5 7-60,2 9-6,5 13 78,6 15-4,0 8-7,6 9-26,-3 4-19,-3 3-13,-2 1 2,-4-12-11,1-6-62,-7-15-39,0-11-59,-3-14-119,0-32-102</inkml:trace>
  <inkml:trace contextRef="#ctx0" brushRef="#br0" timeOffset="3163.1809">3476 3266 364,'0'1'0,"-3"7"-275</inkml:trace>
  <inkml:trace contextRef="#ctx0" brushRef="#br0" timeOffset="3847.22">2124 2827 1032,'-5'-3'179,"4"-1"-62,-8 0-30,9 4-11,3 4-70,8 11 17,14 11 44,24 11 94,66 35-7,55 9-37,54 2-43,-47-15-38,10-7-12,4-22-8,-10-16-5,-25-5-11,-53-4-15,-70-8-16,-11-2-26,-7-4-35,12 4-98,-20-6 16,-21-7 55,-114-22-450</inkml:trace>
  <inkml:trace contextRef="#ctx0" brushRef="#br0" timeOffset="4153.2375">1827 3375 1165,'-1'-2'749,"-1"0"-642,5 0-107,10 6 0,16 2 3,19 1 117,59 1-24,56-11-27,52-8-30,-47 6-17,27 12-7,13 9 6,-23 7-7,-33 25-14,-7 2 0,-21 7-1,-36-9 0,-48-31 1,-7 1 0,-11-7 0,26 14-32,-20-10-26,-14-7-53,-10-8-78,-12-6-69,-87-22-948</inkml:trace>
  <inkml:trace contextRef="#ctx0" brushRef="#br0" timeOffset="4657.2663">1887 4970 156,'0'3'1302,"0"-2"-1104,0 5-174,0 10 7,1 10 95,-2 15 65,-1 14-70,-4 11-43,-4 14-36,-11 9-16,-18 58-11,24-97-8,-22 45-1,3-6-6,-1-11-12,10-19-41,4-15-47,11-24-116,4-11-41,-20-41-238</inkml:trace>
  <inkml:trace contextRef="#ctx0" brushRef="#br0" timeOffset="5098.2916">1550 5125 1351,'0'0'277,"0"-3"-191,0 2-34,3-1 62,2-9 3,12-2-13,17-15-35,9-9-11,10-4-26,1 7-19,-8 10-11,-11 11-1,-5 7-1,-7 8 1,-1 6-1,1 3 6,-1 3 0,-6 12 9,2 3 0,-3 13 22,-4 12 19,2 9-8,-5 10-12,1 8-8,4-2-10,4 3-10,3-5 1,6-8-8,2-11 1,3-13-1,1-11 0,0-10 7,-3-12-8,-3-12 0,-4-10 0,-2-12-11,0-13-50,-1-16-52,-2-4-34,-2-2-304,-2-77-360</inkml:trace>
  <inkml:trace contextRef="#ctx0" brushRef="#br0" timeOffset="5556.3178">2748 4453 1580,'-3'2'311,"0"0"-229,-6 8 13,-8 5 10,-5 15-20,-5 11-34,-8 8-27,-3 13-10,-1 2-13,-1 3 1,-3-5-2,4-11-35,2-9-40,7-12-69,9-15-97,9-14-2,2-12-209,13-15-99,37-73 170,-12 60 225,-17 24 156,-1 4 259,0 4-1,8-7 0,3 11 8,-2 6-79,1 11-50,2 8-1,4 11 23,0 12-6,0 11-31,-4 10-25,-2 10-43,-7 9-30,1 4 15,-7-6-19,-2-14-8,-1-14-12,-1-17-39,3-14-90,-1-10-174,-1-17-270,5-67-116</inkml:trace>
  <inkml:trace contextRef="#ctx0" brushRef="#br0" timeOffset="5918.3385">2646 4936 1158,'2'-11'240,"2"-6"-151,4-11-16,10-5-2,-2 2-10,8 3-7,-2 5-22,2 8-14,-3 10-18,0 6 12,-3 6 10,-3 11-1,-1 2 8,-3 10 28,-3 9 4,-1 7 17,-1 11-27,0 9-19,0 7-13,8 14-7,8 59 3,12 44 15,9 25 3,-20-88-21,-1-2-10,-3-9 3,-11-73-4,1-4-1,0-7 0,1 29 0,-2-22-21,-4-21-27,-4-13-15,-1-14 12,-4-21-147,-3-15-290,-42-165-226</inkml:trace>
  <inkml:trace contextRef="#ctx0" brushRef="#br0" timeOffset="6569.3757">2718 5324 847,'-3'-19'210,"0"-3"-162,6-17 16,5 3 13,5 5 37,9 7-36,-1 11-27,3 10-14,-2 11-20,-2 6-2,-4 4 3,-8 1-12,-8 6 3,-10 4 10,-7 7-19,-12 6-96,-3 5-76,-1-6 14,6-7 101,8-10 44,7-12 11,7-8 2,5-4 12,5-6 9,7-4 57,9-3 11,4-5-7,8-1-13,1 3-25,-4 3-14,-5 8-18,-6 5 6,-11 5-18,-4 12 13,-10 10 14,-14 10-27,-10 18-1,-12 9-71,-9 4-18,1-2 7,3-10 61,11-15 21,14-16 1,12-16 30,8-12 64,14-15-40,12-9-28,13-15-7,17-6 4,3-7-15,-1 10-7,-2 6-1,-8 6 1,-11 14 0,-9 8-1,-12 9-1,-9 6 1,-8 9 30,-4 9 48,-2 10-4,-7 10-7,-3 4-1,1 7 2,-2 2-8,2-5-18,-2 1-5,-2-2-14,-1-5-7,-4-4-7,-6-9 0,-1-4-9,-5-5-29,-1-9-79,2-7-77,6-12-79,-28-84-403</inkml:trace>
  <inkml:trace contextRef="#ctx0" brushRef="#br0" timeOffset="6781.3878">3195 4935 1552,'21'-20'282,"0"3"-190,24-14 41,0 3-35,-2 5-49,-3 5-34,-4 6-3,-3 2-12,-7 3-45,1-2-83,-9-1-208,9-21-241</inkml:trace>
  <inkml:trace contextRef="#ctx0" brushRef="#br0" timeOffset="7188.4111">3340 4505 1248,'0'10'261,"4"3"-207,-1 19-14,3 13 82,5 14 61,5 14-45,2 2-45,5 8 4,-1-1-43,-4 8-28,3 0 1,-5 0 4,-4 2-7,3 3-10,-6-7-13,-2-8 12,-2-12-12,-1-16-1,-2-23-37,-5-13-17,-4-4-4,-7-15-40,-12-6-203,-4-14-151,-12-11-55,-71-91 32,72 83 408,28 27 67,0 3 476,5 2-107,-6-8-42,5 9-14,3 0-88,6 8-102,3 1-72,1 0-45,6-2-5,6-8-1,16-6 0,17-17-109,122-130-474</inkml:trace>
  <inkml:trace contextRef="#ctx0" brushRef="#br0" timeOffset="7385.4224">3886 4557 2135,'-4'-6'271,"4"0"-257,4-13-14,18 1 0,17-9 9,18-9 3,56-25-6,-75 40-6,35-17-33,-6 9-66,-18 13-81,-16 12-442,-22 36-214</inkml:trace>
  <inkml:trace contextRef="#ctx0" brushRef="#br0" timeOffset="8094.4629">4061 4467 381,'0'0'1396,"0"0"-1219,4 6-176,4 7 17,3 13 74,2 9 47,4 10-25,-5 6-37,-3-4-44,-6 0-20,-7-5-1,-9-7-12,-11-2-6,-8 0-61,-17-3-65,-2-5-191,-2-10-239,13-10-26,-31-41-38,61 22 626,7 7 46,3 7 411,0 0-118,-2-2-110,5 7-77,5 4 25,6 9 49,5 9-25,7 8-54,0 12-49,3 11-37,-6 6-17,-2 7-5,-8 5-21,-2-2-5,-7-8-13,-1-10-10,1-18-38,1-13-45,3-16-128,-1-14-121,5-18 77,-3-17-29,-3-19 124,-6-9 170,-4-9 17,-11-3 137,1 3 31,3 8 8,3 12 32,8 5-30,7 10-70,10-4-58,14-4-29,12-3-14,6 2 1,3 8-2,-2 11-22,-3 11-1,-6 14 0,-8 7-1,-2 7 1,-4 9 15,-3 0-1,-1 5-13,-6 9 5,1 8 3,-2 8 9,5 11-1,-3 8-2,-2 9 18,2 10-5,3 59 4,-4 14 1,-1 1-6,-15-116-12,2-10-6,-3-9-3,0 23-5,-3-17-1,-2-13-22,-1-8-17,-4-9-51,-13-16-105,-7-14-393,-81-103-410</inkml:trace>
  <inkml:trace contextRef="#ctx0" brushRef="#br0" timeOffset="8309.4752">3976 4989 327,'-2'-4'1542,"2"-1"-1350,-3 1-191,8 5-1,5 11 0,5 7 24,9 13 20,-2 14-11,4 15-14,-6 7-4,-3 3 2,-7-4-5,-4-5-12,2-16-40,-2-17-90,4-14-157,-1-20-234,18-77-81</inkml:trace>
  <inkml:trace contextRef="#ctx0" brushRef="#br0" timeOffset="9017.5157">4208 4873 805,'0'-3'763,"0"2"-528,2 1-175,4 10-54,4 7 111,8 16 5,0 11-46,4 11-22,2 6-21,0 7-12,-3-1-10,1-1-4,-5-3-5,-5-4 4,-9-6-5,-6-4-1,-8-4-6,-5-4-27,-6-9-23,2-9 4,-3-15-11,2-12 7,-4-14 1,3-15 13,-2-16-3,4-14 16,3-5 29,8 0 24,5 13 15,8 14 20,2 17-11,2 6-9,9 8-12,2 6-8,7 0-11,4 1 2,0 0-2,0 1-8,-8-2-7,-10 7-68,-7 0-88,-11 11 32,-12 18 73,-8 13-136,-8 15-37,0 3 140,7-12 73,13-12 18,10-13 13,6-15 23,6-7 68,12-11 7,6-9-3,10-2-50,2-5-29,-1 1-13,-4 9 4,-14 4-7,-11 9-11,-10 6 16,-15 10 16,-15 17-34,-19 17-13,-10 8-37,-5 3 13,8-10 13,12-10 19,16-18 5,17-8 43,10-12 38,9-3-42,11-6 80,13-1 34,12-5-35,11-5-53,4-4-26,3 2-21,-4 1-9,-4 3-9,-9 5 0,-5 0-13,-8-2-21,-10 2-32,2-7-111,-4-6-96,0-11-104,28-83-407</inkml:trace>
  <inkml:trace contextRef="#ctx0" brushRef="#br0" timeOffset="9221.5274">4833 4574 1435,'4'-7'301,"1"3"-194,6-2 68,-1 6-23,4 3-49,0 4-26,2 6-34,3 1-23,-4 4-20,0 1-27,-5 7-50,-8 6-113,-25 89-384</inkml:trace>
  <inkml:trace contextRef="#ctx0" brushRef="#br0" timeOffset="9395.5374">4945 5224 1416,'2'0'516,"-2"2"-426,1 2 27,4 0 41,-2 3-38,1-1-62,4 0-34,2 2-13,1-2-11,1 1-46,-1-7-75,-2-7-127,6-32-392</inkml:trace>
  <inkml:trace contextRef="#ctx0" brushRef="#br0" timeOffset="10154.5808">5490 4016 1207,'-1'-1'366,"-1"1"-166,-1-3-83,3 6 12,0 1-23,5 11-32,5 11 13,2 20 9,3 18-47,-2 13-28,-5 12-9,-10 61-6,-23 24-4,-25 16-2,7-83-15,24-66-49,3-10-38,8-9-72,-11 17-164,10-53-257</inkml:trace>
  <inkml:trace contextRef="#ctx0" brushRef="#br0" timeOffset="10503.6007">5277 4236 1125,'-6'-7'266,"2"2"-112,-3-13 13,7 0-1,6-5-70,15-17-31,13-6-8,16-13 6,16-4-27,5 2-5,-4 12 5,-3 10-7,-13 21-10,-13 18-18,-12 18 10,-5 17 2,-6 20 25,-2 20 5,-2 12-8,-1 10-4,5 5 1,8-8-4,8-6 10,9-8-11,4-15-9,6-17-12,-3-13 1,-6-15-6,-2-19-1,-8-9-32,-6-17-49,2-16-47,-4-15-55,1-14-277,13-139-142</inkml:trace>
  <inkml:trace contextRef="#ctx0" brushRef="#br0" timeOffset="11286.6455">6540 3012 1029,'-4'2'367,"-1"2"-145,-4 3-10,-9 4-10,-4 13-55,-9 6-61,-5 15-47,-3 12-24,0 1-8,-1 4-7,9-10-5,7-4-50,7-10-73,7-9-145,7-13-46,6-16-135,9-15 277,6-14 65,7-7 112,1-4 82,1 2 65,-7 10 35,-4 13-10,-2 13-13,0 12-13,6 15 50,3 19-52,2 14-54,0 15-28,-7 5-16,-4 8-20,-2-1-11,-5-11-8,-1-13-7,-1-13-45,0-16-51,-2-9-175,2-10-303,7-23-63</inkml:trace>
  <inkml:trace contextRef="#ctx0" brushRef="#br0" timeOffset="11713.6699">6488 3376 1216,'0'-5'246,"0"1"-87,0-6-1,3 3-79,6 4-50,2 1-16,6 2 5,2 0-4,6 0-2,0 0-5,0 0-7,1 0-4,-8-2-4,-4 2-4,-3 2 0,-5 0-7,-3 1 19,-3 0 4,0 1 7,0 3 22,3 2 30,-3 4 9,0 7-6,1 8-8,1 3-19,1 9-13,3 12 31,4 12 10,4 13-28,-1 10-18,12 52 12,-1 16-13,2 7-7,-11-52-12,1-2-1,-6-63 0,-2 0-32,1-8-32,6 30-34,-5-25 16,-5-18-46,-5-23 53,-7-13-37,-1-16-233,-7-12-215,-36-133-49</inkml:trace>
  <inkml:trace contextRef="#ctx0" brushRef="#br0" timeOffset="12398.7091">6470 3695 1083,'-9'-9'287,"3"3"-121,-9-7-49,6 6 33,8 2-34,2 0-86,10-2-9,7-3-2,7-5-2,9 2-11,-3 0-5,-1 5-1,-7 6-8,-8 9-13,-6 6-21,-9 10 41,-6 11 1,-12 11 0,-9 15-28,-11 6-12,4-6-19,4-13 28,11-18 25,10-16 6,9-12-1,4-6 1,6-4 9,2-4 26,7-6-20,5 3-2,-1-4-11,6 4-1,1 1-1,3 1 0,2 1-63,-7 1-61,-6 6-32,-14 5 22,-8 6 16,-10 9 118,-10 9 46,-13 8 38,-11 12-10,-5 6-1,-3 8-23,4-6-5,11-5-8,13-17 1,15-14-2,9-8-27,12-7-8,13-7 17,15-8 33,14-14-42,3-3-9,-2 0-51,-2 7-21,-9 13 48,-13 2 16,-7 15 7,-10-2 1,-8 6 18,-6 5 48,-5 5 37,-7 4 14,-6 4-15,-10 5-16,-6 5-22,-5 5-19,-8 9-22,-3 9-11,-4 7-11,-1 0-1,9 1 0,10-13-6,15-14-34,11-21-46,8-16-109,9-20-109,8-25-151,69-156-202</inkml:trace>
  <inkml:trace contextRef="#ctx0" brushRef="#br0" timeOffset="12627.7222">6839 3591 1332,'-6'-2'521,"4"-2"-408,-2-1 40,8 1-72,11-6-51,20-9-6,20-9-9,59-30-5,19-12-1,-95 55-9,-7-1-5,30-15-26,-15 10-44,-13 1-68,-12 5-115,-15 2-33,-25-12-274</inkml:trace>
  <inkml:trace contextRef="#ctx0" brushRef="#br0" timeOffset="13027.7451">7066 2990 1169,'0'12'376,"4"10"-295,2 20 0,3 17 78,3 6-37,10-2-31,2 4-28,13-2-21,8 3 33,4 8-40,-4 0-11,-6 4 3,-6-1-2,-11 2-2,-10-6-5,-7-6-9,-5-12-9,-5-12-18,-4-11-60,-2-12-45,-3-8-77,-9-11-154,-5-10-327,-68-56-148</inkml:trace>
  <inkml:trace contextRef="#ctx0" brushRef="#br0" timeOffset="13179.7538">7040 3885 745,'-10'-10'466,"4"1"-186,-5-6 53,10 1-99,5 5-108,9 2-43,4-2-8,7-1-35,3 0-25,8-6-15,1-1-12,2-8-61,1-7-104,1-7-397,58-85-676</inkml:trace>
  <inkml:trace contextRef="#ctx0" brushRef="#br0" timeOffset="13375.765">7422 2953 1326,'3'4'233,"2"3"-217,2 10 37,6 10 52,-1 6 52,2 7-25,-1-6-43,2-2-50,0-9-39,6-5-39,-1-10-159,5-14-173,40-58-570</inkml:trace>
  <inkml:trace contextRef="#ctx0" brushRef="#br0" timeOffset="13710.7842">7891 2812 1556,'-2'-2'476,"2"4"-373,-3-4-38,3 8-10,-5 7-16,-6 8-4,-4 14-11,-11 16-11,-8 8-13,-8 9-16,-10 4-65,-5 11-123,3-9-99,4-16 87,14-20 154,12-20 62,14-12 3,9-9 20,2-4-13,8-5 25,4-2 53,8 1 55,7 0-35,5 8-66,4 5 3,-1 5 12,0 2-14,-2 5-19,-8-6-15,-4-2-1,-7-4-8,-3-4-64,-4-8-94,-3-6-140,-14-42-383</inkml:trace>
  <inkml:trace contextRef="#ctx0" brushRef="#br0" timeOffset="14439.8259">7601 2933 1174,'3'3'225,"0"2"-141,6 11 71,4 5-43,-4 5-19,-1 7-7,-4 4-32,-2 8-20,-7 6-13,-4 9-9,-8 4-3,-6 2-4,-2 3-5,2-6-55,5-2-83,8-8-62,5-16-82,7-13-183,4-7 132,6-12 81,-2-2 189,3 3 63,0 2 70,-1 4 47,2-4 35,1 0 1,2 1 66,-2 5-2,3-4-35,-6 12-1,-3 1 13,-4 10-74,-8 4-44,-6 5-28,-1 0-10,-8-6-10,3-10 1,5-13 2,5-9-7,0-8-24,6-13-9,8-11-130,1-11 7,9-6-33,3-4-21,-2 11 48,-2 9 88,-6 15 50,-4 8 15,-2 11 45,-5 4 60,1 6 0,-2 10 6,0 2-34,4-2-37,1-1-1,4-6-4,10-1 16,11-5 40,9-8-23,9-4-14,8-7 7,5-2-1,-9-4-28,-8 0-26,-14 0 3,-14 5-3,-10 0 0,-1 2 4,-5 3-1,-5-4-10,-3 1-13,-3-1-1,-3 3-9,-7 0-29,2 4-20,-1-2-11,6 2-17,5-7-29,1-5-173,-1-46-458</inkml:trace>
  <inkml:trace contextRef="#ctx0" brushRef="#br0" timeOffset="15715.8989">8472 2685 1020,'-4'0'294,"2"1"-183,-4 1 0,5 0 96,1-1 18,0 6-97,3 10-74,3 11 7,3 19 1,1 14-23,-1 13 10,0 9-2,-3 4-7,0-11 13,-1-13-26,-1-21-17,8-20-9,9-11-1,10-22 0,16-11-42,8-19-8,4-6 16,-1-1 5,-10 8 11,-13 16 9,-16 12 8,-7 12-8,-6 6-1,-3 5 10,-3 6 23,0 10 22,-3 5 14,-2 11-26,3 2 1,-3 2-13,1-2-13,1-6-8,1 1 1,1 1 5,-4 0-6,-4 4-15,-9 3-27,-6-3-33,-7 3-21,-8-8-48,-1-5-213,-77 21-314</inkml:trace>
  <inkml:trace contextRef="#ctx0" brushRef="#br0" timeOffset="15889.9088">8450 3734 903,'-2'-8'485,"2"1"-250,2-12 11,7 3-60,4-4-43,5-3-37,8 0-38,1-3-31,5-1-17,-2-2-14,-6 3-6,1-4-60,-1 0-45,-4-5-162,-5-4-304,-6-66-650</inkml:trace>
  <inkml:trace contextRef="#ctx0" brushRef="#br0" timeOffset="16055.9183">8488 2921 1468,'0'0'327,"0"0"-232,-1 0-77,4 3 31,0-2 61,5-1 2,9 0-31,10-4-30,8-8-36,14-13-15,6-8-73,8-8-169,110-79-384</inkml:trace>
  <inkml:trace contextRef="#ctx0" brushRef="#br0" timeOffset="16593.9491">9262 2412 1393,'4'-3'378,"4"-2"-233,6-3-13,4 2 15,8 1-46,0 2-49,0 6-8,-2 0-29,-5 5-15,-3 2-10,-10 3-10,-6 3-11,-7 13-26,-15 11-60,-12 13-182,-7 9-46,2-6 57,11-11 176,12-11 76,7-9 16,9-9 20,4-6 5,5-3 94,6-3 49,6 0 11,6 0-27,4 3-66,2 1-27,-2 4-27,-4 10-3,-13 1 6,-8 12 3,-17 8 14,-9 12-13,-15 11-19,-6 10-64,1 0-14,6-11 28,10-14 43,12-20 7,11-9 57,5-7 48,5-7 46,6-4-1,6-10-37,7-10-49,4-3-35,8-16-25,3-5-4,-1-5-43,1-7-64,-3 0-154,44-120-262</inkml:trace>
  <inkml:trace contextRef="#ctx0" brushRef="#br0" timeOffset="16774.9594">9709 2430 1738,'0'-4'301,"0"3"-196,6-3-37,4-2-8,13-7 10,11-7-10,14-5-34,9-3-26,7-6-18,-1 2-78,1 0-170,64-45-427</inkml:trace>
  <inkml:trace contextRef="#ctx0" brushRef="#br0" timeOffset="17518.0019">10012 1992 1683,'-2'0'312,"2"2"-255,0 13-57,0 13 0,2 19 56,-4 16 11,2 5-19,0 5-15,-1 2-18,-4-4-13,-4-1-2,-11 0-12,-12-4-53,-4-8-53,-14-5-11,11-9 73,6-18 43,9-11 13,13-8 45,9-7 66,8-9-18,7-11-39,17-8 4,18-11-8,10-6-30,10-3-20,1 2-36,-3-2-30,-5 9-52,-9 4-80,-11 9-32,-15 7-31,-15 13 24,-14 8-10,-14 10-71,-5 3 90,-8 3 228,-1 0 36,-2 5 103,0 1 61,0 3 44,6-1 14,5 4-40,4 4-8,5 4-5,2 1-20,2 4-52,1 2-38,3 0-20,4 5-17,1-8-17,3-2-1,3-3-10,1-4-13,0-5-8,4-3-2,4-5 2,3-9 8,3-7-2,6-11 1,8-16-16,4-15-21,9-11-72,0-13-61,2-5-109,-2-1-321,-9 6-22,-9 9 255,-15 12 351,-11 16 15,-5 10 531,-5 10-91,0 5-140,0 2-82,-3 11-86,3 11-38,-3 12 4,4 10-29,4 8-39,6 1-23,5-3-13,4-7-9,0-9-50,4-8-61,-4-9-42,0-8-97,-38 15-424</inkml:trace>
  <inkml:trace contextRef="#ctx0" brushRef="#br0" timeOffset="18472.0565">7621 3457 285,'-1'-4'123,"-3"2"-120,-1-2-3,1 0-32,1-2 32,0 0 44,-1-1 55,-1 3 37,-2 0 16,1 3-10,-3 1-25,1 0 29,1 1-29,-1 1-29,1 1 14,-4 5-22,4-2-14,-2 6 9,0-2-14,-3 6-16,3-3 5,-2-3 10,6-4 7,1-3 5,4-3-4,2-3-16,0-1-2,1 1-7,6-6-13,7-4-1,11-13-1,13 0-7,5 3 5,5 4-5,-1 9-5,-12 4-5,-3 3-10,-8 0 0,-7 3 7,-2 0-2,-7-6-6,-4 4-7,-5-4-5,2 2-9,-3 0-13,-3-2-11,0 2-12,-4-1-21,-2 0-62,-2-1-170,1-5-177,-14-16-218</inkml:trace>
  <inkml:trace contextRef="#ctx0" brushRef="#br0" timeOffset="19021.0879">7590 2808 842,'0'-3'300,"-2"0"-51,0 3-2,2 0-55,-1 0-39,1 6-81,0-2-45,1 8 6,3 7 29,-1 11-2,2 3-27,-2 2-12,1 9 6,1 4-6,0 4-8,1 4-2,-4 7-5,-5-1-6,-6-3-9,2-4-65,-2-14-52,4-12-147,3-9-40,4-11-46,3-4 82,-2-5 139,0-2 136,0-1 2,0-2 161,0 1 43,-2 0 1,2 3-11,-3 0-26,0 1-47,0 1-64,0 4-27,2 7 8,3 8 20,-1 7-13,2 9-6,-3 8-4,1 6-7,-4 3-2,2 1-10,-2 1-4,0-6-6,-2-7-5,-2-1 0,-2-4 5,-1-3-6,-3-1 0,4-2-10,-2-1-13,-1-1-16,-2 0-12,1 0-28,1-9-101,6-6-134,3-17-216,19-59-148</inkml:trace>
  <inkml:trace contextRef="#ctx0" brushRef="#br0" timeOffset="19440.1119">7689 3596 1143,'0'-4'343,"0"3"-205,0-5-19,0 6 31,0 6-18,1 5-54,4 1-30,4 14 9,0 8-15,3 10-9,-2 2-17,2 2-4,-3-3-4,-3 0-7,0-2 5,-1-9-6,2-1 0,2-6 1,-2-6 0,7-2 1,7-12 10,7-9 3,8-11 12,7-11-5,0-2-4,-4 1-7,-11 2 5,-8 3 11,-8 10 2,-3 4-2,-6 3-5,-2 3 7,-2 3-4,-1 0-4,1-2 0,-3 1 2,-1 0 1,2-1-6,2-2-5,-1 1-1,2-4-12,0 3-7,0-9-46,-2 2-64,2-5-58,-1-6-149,-4-43-483</inkml:trace>
  <inkml:trace contextRef="#ctx0" brushRef="#br0" timeOffset="140507.0365">27996 8615 989,'-9'1'336,"-1"1"-155,-2 2-68,2 0 14,5-2 19,4 0-22,1 0-47,0-2-31,1 6-28,3 0-10,5 4 4,3 11 6,9 9 12,0 7-9,2 7-3,-4 8-8,-3 1 1,-7 4-5,-8 9 0,-7 5 0,-7 3 1,-5 1-6,-4 1 8,-2-2-8,4-4 0,1-4 0,3-3-1,4-5-1,6 1 1,3 4-1,3-4 0,4-6 0,2-6 0,5-4 1,0 8 0,2 10 0,6 1 8,2 8-2,3 10 0,5 2 19,1 13 4,-3 4-14,-7 0-3,-3-2-3,-8 7 1,-6-3 5,-8-8 8,-4-3-8,-10-11-2,-3 3-2,-9 9 1,-4-5 3,-6-3-9,4-13 0,2-15-5,10-12 5,4-14-5,10-11 0,4-10 0,4-8-1,0-10-37,3-9-138,6-110-527</inkml:trace>
  <inkml:trace contextRef="#ctx0" brushRef="#br0" timeOffset="141737.1069">28821 9273 819,'-2'0'514,"0"2"-296,-3 3-157,8 12-22,9 6 68,16 2 50,17-10-22,13-2-43,14-13-46,8-12-25,1-8-9,3-9-4,-2-8-8,-7-8 0,-12-2-46,-13-6-94,-17 0-151,-16-2-244,-48-58-221</inkml:trace>
  <inkml:trace contextRef="#ctx0" brushRef="#br0" timeOffset="142068.1258">29125 9005 765,'-8'0'306,"1"0"-123,-2 0-86,2 1 17,2 4-4,1 9-43,-2 15 8,0 13 66,-2 22-34,1 21-26,-15 64-36,11-97-15,-12 52-9,-3-5-11,5-12-4,8-11-5,13-13-1,15-16-1,7-16 1,11-13 8,13-12 13,6-18-7,13-5-2,4-16-6,6-3-5,1-4-1,-7 3 0,-11 1-29,-16 4-49,-18 6-42,-17 3-79,-15 1-115,-15 3-160,-14 7 153,-108 19-162</inkml:trace>
  <inkml:trace contextRef="#ctx0" brushRef="#br0" timeOffset="142263.137">29210 9681 244,'-7'0'294,"7"4"-57,0 0-91,7 6-13,0 13 80,1 10 24,3 12-48,0 16-49,-1 13 20,-6 13-32,-5 9-74,-2 0-26,-3-1-14,-2-4-13,-1-6-1,-4-9-1,-5-5-26,3-16-57,-3-14-75,-2-15-79,1-21-49,-39-68-231</inkml:trace>
  <inkml:trace contextRef="#ctx0" brushRef="#br0" timeOffset="142450.1476">28890 10394 775,'-6'-1'342,"2"1"-115,-1 0-91,14 1-52,12 5 87,20-2 20,17-4-41,17-8-60,56-22-36,22-22-17,-3-18-17,-59 21-20,-51 23-1,-5-1-50,-7 0-72,28-28-159,-14 0-238,-7-102-211</inkml:trace>
  <inkml:trace contextRef="#ctx0" brushRef="#br0" timeOffset="142671.1603">29734 9215 1188,'6'-3'230,"4"-4"-145,12-5 46,10-8 101,13-2-80,10-7-74,8 0-48,10-1-20,-1 3-10,-8 9-9,-8 2-76,-18 13-112,-18 4-89,-13 9-215,-64 57 179</inkml:trace>
  <inkml:trace contextRef="#ctx0" brushRef="#br0" timeOffset="142872.1718">29927 9499 759,'-4'29'257,"3"3"-26,-5 30-80,6 15 91,2 11 2,0 64-82,1 14-70,-4-8-41,-5-112-30,3-4-9,2-6-11,-5 32-1,3-11-10,0-13-57,3-15 2,0-17-194,0-22 50,6-114-389</inkml:trace>
  <inkml:trace contextRef="#ctx0" brushRef="#br0" timeOffset="143218.1916">29890 9726 211,'3'-8'884,"5"-6"-641,13-10-175,14 1-26,12-8 72,8 0-12,4-1-30,-5 4-36,2 2-14,-10 4-11,-7 8-5,-9 8-6,-6 10-6,-7 5-6,-5 10 7,-6 7 5,-4 12 52,-2 11 40,-3 16-19,-2 12-20,-1 11 2,-1 64-7,-5 9-4,8-113-13,2-5-8,-2 39-10,0-14-12,4-13 0,0-16-1,2-13-11,0-12-31,-2-10-16,-2-8 14,-3-11-107,-8-13-206,-3-18-196,-53-111-83</inkml:trace>
  <inkml:trace contextRef="#ctx0" brushRef="#br0" timeOffset="143531.2095">30116 9861 882,'6'-8'309,"8"0"-197,8-11-52,12 4 56,6-2 16,4 4-53,-2-1-44,-3 7-20,-13 6-15,-12 5-60,-10 4-105,-18 14 64,-14 7-16,-18 10-39,-17 9 41,-2-1 89,2-7 26,19-8 23,19-14 88,16-10 39,9-5-3,6 1-32,11 2 43,8-2 10,13-4-57,8-6-51,3-6-33,0-6-15,-5-5-12,-8-5-17,-13-2-82,-9-2-91,-9-3-109,-36-81-303</inkml:trace>
  <inkml:trace contextRef="#ctx0" brushRef="#br0" timeOffset="143816.2258">30071 8560 800,'4'3'168,"-1"7"-108,4 3 105,0 13 27,1 16-23,-1 14-14,-1 20-50,3 74 1,-1 63-7,-7 58-48,-2-91-22,-9-26-20,8 7-2,-4 4-1,1-39-6,5-84-12,1-13-69,3-10-16,0 20-29,2-26 13,2-22 35,6-24-112,4-27-334,50-222-256</inkml:trace>
  <inkml:trace contextRef="#ctx0" brushRef="#br0" timeOffset="144007.2367">30419 8473 1213,'0'-2'273,"0"2"-129,0 0-116,0 2-7,0 4 29,4 4-35,5 6-2,7 17-13,4 13-69,4 15-220,30 110-410</inkml:trace>
  <inkml:trace contextRef="#ctx0" brushRef="#br0" timeOffset="144261.2512">31055 8925 903,'0'1'646,"3"8"-585,2 11-43,5 16-6,-2 17 29,0 18 44,-3 67 11,-10 44-1,-10-11-28,6-120-34,0-6-10,0-2-10,-5 44-4,-2-10-7,7-13-2,3-11-6,4-12-120,2-18-111,5-19-217,33-105-276</inkml:trace>
  <inkml:trace contextRef="#ctx0" brushRef="#br0" timeOffset="144590.2701">31089 9054 1214,'5'-28'216,"4"7"-106,11-29-43,7 7-5,7 4 83,3 8-32,6 7-68,1 12-32,-1 11-13,-4 8 0,-10 16-10,-12 11-1,-8 11 11,-7 12 30,-10 21 9,-14 63 18,-20 42-18,-2 7 6,25-87-9,-1-2-7,14-53-5,-2-3-11,1-5-4,-4 40-7,3-11 7,1-13-9,-1-10 0,3-7-25,-1-4-50,1-14-30,-1-13-8,-2-14-119,-3-22-258,-19-117-221</inkml:trace>
  <inkml:trace contextRef="#ctx0" brushRef="#br0" timeOffset="145072.2976">31136 9573 796,'1'-8'380,"3"3"-131,5-7-147,4 8-30,-1 2 70,6 4-28,0 0-55,3 3-35,1 4-23,-5 0-1,-2-1-14,-9 8-61,-6 3-16,-13 8 22,-7 5-66,-15 8-2,-5 3 40,-1-4 70,9-10 27,15-9 0,10-9-5,9-8 5,10 0 26,7-6 16,2 3-1,10-1-2,4 1-9,-4 1-20,-4 7-8,-10 5-2,-11 4 0,-15 5 1,-12 7-1,-16 6-25,-17 9-167,-14 7-105,-9 2 27,-3 3 126,4-5 144,7-6 139,9-4 71,11-5 42,14-8-10,12-7-47,16-2-39,14-8-14,18 1-13,21-6-28,60-11-29,55-26-44,0-16-13,-52 11-15,9-4-24,-14-11-26,-19 6-109,-58 13-168,35-80-277</inkml:trace>
  <inkml:trace contextRef="#ctx0" brushRef="#br0" timeOffset="145448.3191">31638 9363 1244,'15'-9'182,"4"-1"-130,18-14-13,8 0 72,1 3 23,1 0-31,0 2-5,4 6-31,3 2-29,-1 2-16,-7 6-2,-9-2-4,-13 5-5,-8 2-11,-7 4 1,-3 7 0,-3 6-1,0 12 1,-6 22 11,-3 16 18,-11 64-2,-13 28 10,-8 25 13,4-47-12,2-3 1,0-5-5,0-27-11,5 23-11,7-22-13,17-82 0,5-6-2,-2-10-8,0 12 4,1-17 0,-1-15-2,0-13-68,-3-22-79,-6-20-305,-23-193-330</inkml:trace>
  <inkml:trace contextRef="#ctx0" brushRef="#br0" timeOffset="145657.3311">31859 8842 1442,'0'-1'162,"0"1"-63,5 3-93,1 18 19,0 23 148,-6 24 7,-9 100-66,-20 93-27,-22 26-33,3-101-29,0-4-10,-8-3-9,-7-16-6,0-2-7,14-32-107,33-84-137,-11 41-552</inkml:trace>
  <inkml:trace contextRef="#ctx0" brushRef="#br0" timeOffset="155551.897">20846 13764 656,'-6'-3'306,"3"3"-102,-6-6-57,5 6-33,4 0 62,0 0 25,0 0-44,0 0-49,-3 0-30,3 0-3,0 0-27,0 3-27,3-3-21,5 4-4,6 8 3,15 7 0,11 17 1,11 4 1,13 16 1,6 2-2,4 1 0,4-11 1,0-14 5,1-12-5,46-16 5,15-38-5,9-28 0,-47 26 8,9-11-8,-7-2 7,-4 3-8,2 10 0,-6 12 0,-13 14-1,-52 14-5,0 0 5,-5 8-6,23 5 6,-3 10 0,-3 5 1,11 11 0,13-2-1,56 25 1,21-8 8,11-7-7,-52-27 0,-6-1 0,5-11-1,1-9 1,7-9-1,0-13 0,-16-10 0,-7-17 0,7-8 0,4-3-14,-1 7 4,-6 19 9,-3 7 1,-51 21 6,0 2-6,-3 5-1,40 4 1,-7 15 0,-1 5 1,1 14 6,-1 8-7,4 3 1,3-4 13,3-2-5,45 12-8,25-22 5,13-33 7,-56-14-4,-1-12-1,-14 0-8,-50 9 10,-1-1-8,0 1 5,36-13-7,-4-4 0,-5 1-1,-10 1 1,-6 5 0,-8 1 4,-7 9-5,-5 8 1,-4 11-19,9 6 14,14 13 5,16-1 19,49 11-18,27-15 12,-97-20 1,-4-4 4,33 0 6,-16-6-2,-18-1-11,-6-3-1,-4-10-4,6-6-6,7-9 0,16-4-15,11-4-36,58-16-17,12 36-10,-104 17-21,-5 4 12,20-2-129,-24 5-64,-25 5-70,-107 28-255</inkml:trace>
  <inkml:trace contextRef="#ctx0" brushRef="#br0" timeOffset="156781.9674">6818 15145 1127,'-2'-4'228,"2"3"-56,-4-1-98,4 2-28,0 2 47,0-1-4,0 3-47,3 9-42,5 13 0,3 16 9,13 18 6,6 10-6,10 5 1,11-7-2,8-6-7,10-10-1,49 4 7,22-38 16,-95-26-19,-2-5-2,89-32 25,15-40 19,21-19-14,-61 43 8,-15 9-39,-56 30 19,-9 12-14,0 9-6,21-2-9,-10 21-16,-6 23 14,-6 27 11,15 62 11,-25-83 7,14 47 3,2-13-20,9-23-1,7-16 1,10-18 19,5-17 4,8-17 4,4-21-14,0-28 13,1-13-12,-6-14-5,-9 1-1,-13 15-9,-16 18-15,-12 25-97,-13 16-214,-29 52-311</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25:41.366"/>
    </inkml:context>
    <inkml:brush xml:id="br0">
      <inkml:brushProperty name="width" value="0.05292" units="cm"/>
      <inkml:brushProperty name="height" value="0.05292" units="cm"/>
      <inkml:brushProperty name="color" value="#FF0000"/>
    </inkml:brush>
  </inkml:definitions>
  <inkml:trace contextRef="#ctx0" brushRef="#br0">21485 4143 586,'-3'-6'744,"1"4"-612,-2-4-67,4 2-49,0 8-9,2-2-7,0 2 0,5 4 18,3 6 67,11 9-1,10 3-18,12 7-7,16 1 17,52 21-2,21-7-35,11 9-24,-46-23-9,3-9 3,10-15-5,11-8-2,12-16 2,-3-13 2,1-14 0,7-7-4,5 2 2,3-6-3,-27 16-1,-22 20-4,-59 11 4,-7 11 1,-4 4-1,29 12-7,-4 13-2,-1 13 9,6 7 15,7 1-6,2-3-2,12-4 25,53 3 2,44-38 8,44-39-10,-58 5-10,-16-1-10,-8 11-12,-5 2 1,-9 10-1,-19 4 1,-1 8-1,-3-1-6,3-8 5,-7-6-11,1 1-9,-13-7-10,-46 3 10,-7-2-6,-7 2 0,20 2 9,-11 2 10,-10 2 7,-2 9-5,11 5 5,18 4-8,59 17 9,59 1 0,40 3 0,-44-16 14,12 3 17,-2 15 10,-9-19-22,6-20 8,-3-8 12,-18-4-7,-11-6 4,-14 2-20,-25 6-1,-73 1-9,-5 5-5,-7-1-1,15-3-14,-14 0-31,-5-9-75,-17-6-335,-118-45-604</inkml:trace>
  <inkml:trace contextRef="#ctx0" brushRef="#br0" timeOffset="1702.0974">7007 5879 773,'-2'-2'222,"0"0"-151,0-2-56,1 8-15,1 0-20,1 1-1,5 7 13,5 11 8,9 15 0,5 24 6,7 21 14,28 72 13,-41-104 54,22 49 10,-4-13-16,2-21-7,-5-15-11,-3-13-20,-1-11-20,0-12 13,7-15 13,2-15 14,15-18-21,7-25-28,9-6-7,3-17-1,-4 3-4,-8 11-2,-15 14 0,-12 24 0,-17 25-21,1 19 3,4 17 17,9 10 1,11 4 0,9-1 6,13-13 6,51-10 21,28-44 28,3-41 2,-59-1-6,-50 32-27,-5 0-10,-2-3-11,35-26-3,-7-1-6,-1 8 2,-9 8-1,-6 7 0,-14 13-1,-7 13 0,-14 7-6,-5 6-4,-2 0-2,0 1 3,3 1 3,-2 1 5,2-2 0,0 3 0,3-3 0,6 6 1,4-3 0,7-1 0,1-2 0,1-1 1,-7 3-1,-3-3 1,-1 3-1,-4-3 1,6 0-1,1 0 0,-1 0 0,-1-3-1,-3 0 1,-4 2-1,-4 1 1,-3 0 7,-2 0 13,-1 0 7,-1-3 36,-4 3 0,-7 0-42,-8 0-20,-12 0 13,-15 7-7,-12 2-6,-54 9 11,-20 3-6,-6-2-5,49-9 0,-15 2 0,-3 8-1,13-2 0,12 1-8,43-11 1,5-1-13,-2-3 4,-40 10-2,-41-6-18,-14 1 6,-13-2-21,46 5-5,15-7-34,46-5 26,1 1-7,5-2-22,-40-1 21,10-4-6,8-1 21,8 5 12,7 0-12,4 2 2,0 2-37,-3 1 4,-7 6 13,1-3 37,-2 1 5,-8 2 3,3-2-66,4-5-16,0-4 7,11-4 51,0-1 3,5 0-21,3-2 51,-3-5-20,2 6-5,1-3 4,0 1 15,5 3 16,5 0-80,7 5 55,7 0 27,5 0-14,8 0-20</inkml:trace>
  <inkml:trace contextRef="#ctx0" brushRef="#br0" timeOffset="1861.1065">6543 6071 39,'161'-20'46,"-47"-2"67,-12 5 4,-6 3 31,-5 14-34,-52 3-40,0-2-28,-1 2-14,33 4 2,-10 0-1,-15-2-3,-10-4-3,-10-1 5,-3-1-14,-1-3-12,-1-4-6,36-15-148</inkml:trace>
  <inkml:trace contextRef="#ctx0" brushRef="#br0" timeOffset="8171.4674">6900 8596 577,'0'-3'305,"0"0"-127,0-1-46,4-3-48,5-5-45,10-10-13,16-8 8,14-8 5,18-9-13,59-26-2,30-7-5,-113 60-7,-5 3-6,38-17-5,-10 12 5,-4 5-6,-2 1 1,-3 4 0,-2-3 0,-9-1 0,-10 6-1,-14 1 1,-11 3 0,-10 6 5,-2 0 9,-5 3 48,-9 5-23,-12 10-32,-12 17-8,-12 20 0,-10 16 2,0 17 14,0 7 4,-23 58 13,11 7 4,51-111-5,1-1-11,-17 47-3,6-15-11,6-15-5,12-23-2,8-27 2,6-11 19,0-6 82,0-4 46,-5-17-76,1-13-52,-5-19-13,1-10-8,2-9 0,-3-8 0,2-4-33,1-11-20,0-55-13,1 101 27,1-43 20,-2 10 13,-4 7 6,-1 9 1,-3 7 9,1 8 2,4 5 0,2 10 2,1 12 5,4 7-5,2 12-14,8 14-18,5 12 6,11 10 11,9 16-6,10 14 7,6 10 2,-2 13 4,-3 8 7,18 63 4,6 18-2,13-7-6,-56-120-8,1-7 1,-3 1-1,25 34 1,-11-8-1,-5-10-1,-11-10 1,-8-14 0,-7-11 0,-6-12 6,-1-4 55,-8-10 34,-8-1-35,-12-11-43,-12-8-9,-6-5-7,-8-6-1,-1-7 5,4-7-5,-4-6 0,-2-1 0,-4-5 0,-4 0-1,4 4 1,3 9-1,11 6 0,7 10 1,9 7-1,7 8 0,3 3 1,7 5-1,7 6 0,4 5 0,1-3-2,3 4-28,0 0-51,3 4-87,1 6-201,4 9 89,19 66-357</inkml:trace>
  <inkml:trace contextRef="#ctx0" brushRef="#br0" timeOffset="19805.1328">22456 9371 1162,'-7'-4'243,"2"0"-119,-6 1-73,8 3-3,1 0 27,2 0 23,2 0-19,-2 0-19,0 1-30,0 1-16,7 2-1,0-1 10,8 0 1,12-1 24,14-2 4,17-4-8,56-7-14,42-5 3,54-16 7,-56 10-4,-4 9-10,-14 1-7,-3 7-7,-3 5-3,-2 5 0,-10 1-7,6 2 5,13 0 1,18-8-1,12 28 2,-4-28-3,14-3 8,11 13-13,-10-8 1,-3-8 4,-6-3-5,-2 18 6,-22 5-6,-7-14 1,-13 6-1,2 0 0,1-4 0,-17 6 0,10 25-1,8-24 0,7 5 2,8 26-1,-12 7 1,-7-19-2,-15-13 1,-7 11-1,-16-8-1,-51-12 1,1-3 0,-5-1 1,32 3-1,-6-3 2,-8 0-1,-2-2 0,0-2 0,-2-1 0,-3-1 1,-2-1-1,-4-2 0,-4-3 5,-6 6-5,-2-2-1,-8 0-1,-4 0 1,-7 5-1,-3 1-7,-3 1 7,-3-1 0,3 0-5,0 0-11,-1 0-13,-1 0-18,-3-1-31,-8-5-80,-20-3-443,-155-39-426</inkml:trace>
  <inkml:trace contextRef="#ctx0" brushRef="#br0" timeOffset="22035.2604">6297 11160 1431,'-2'-6'185,"2"0"-62,2-10-123,14 12 7,8-6-7,6-4 26,12-7 34,9 1 7,11 2-11,56 1-11,49 11-5,45-16 13,-38-12-7,34-6-14,-10-9-4,19-8-1,14 2-7,-15 10 1,11 8-3,16 14-6,-20 5 4,13 6 1,-12 0-5,-6 2 0,27-5-3,-5 9 0,-7-4-8,8-11 10,-31 7-1,-16 32-3,-13-3-7,-49 3-1,-36 13 0,-55-10-1,-10-2-4,-2 0 5,38 26-1,-5 0 2,7-9 1,9-10 0,41-17 0,11-29 5,-90 11 0,-2-2-5,36-6-1,-8 3 0,-14 2 1,-6 8 0,-7 4-1,-3 8-1,1-4 1,8 4 1,13 2 0,8-2-1,10-4 1,0-4 0,-1-8 5,-8 4-6,-15 4 0,-12 0 0,-15 0 0,-11 3-8,-6 2 2,-4-3 5,1 2 0,2-1 0,3 2 1,-1-2 1,3 1 6,-1 0-7,2-3 1,-4 6 0,-5-7 0,-4 4-1,-1-4 0,-1 3-1,1 0-5,-1-2 6,2-1 0,-1 3 1,1-3 0,3-3-1,3 2 1,6-5-1,9-6 9,1 1-8,0-1 0,-7 2 0,-4 3-1,-7 7 0,-3-1 1,-2 2-1,1-1 0,-2-1 0,-1 1 0,-11-2 8,-7 2-7,-18 2-1,-19 2-1,-54 17 0,-25 7 1,-17 5 0,29-15 0,-33 15 0,-39 0 1,-16 11 0,-22 7 1,-21-6-1,20-6-1,-9-11 0,17-5 0,25-9 1,-1-13 1,12-2-1,14-13 0,-4-2-1,-3-11 1,3 6 1,-2-1-1,-30 10 5,-6 16-6,-5 26-6,-30 11 5,35 18-5,19-9 6,27-10-1,39-21 0,37-17 0,63-4 1,5-2 0,1 0 0,-31-4 0,9-7 2,3-3-1,8-1 1,13-2-1,2 5 1,7-3-1,-1 4 0,7 0 1,3 5-2,0 5 0,4-1-1,2 5-1,2 1-4,1 0 5,1 0-7,-1 0 7,3 0-10,5-3-4,14 0-4,36-7 19,92-25 1,103-44 7,94-30-7,-93 39 7,3 6 0,10 17-8,-26 16-1,2 13 0,-13 10 1,-1-6 1,35-1-1,-16-1 0,13-2 0,-18 3 0,-32 7 7,-10 4-7,-34 23-2,-51-9-22,-28-5-1,-58-4-20,-13 1-50,-6 0-40,11 0-180,-17-4 12,-58-39-521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26:34.232"/>
    </inkml:context>
    <inkml:brush xml:id="br0">
      <inkml:brushProperty name="width" value="0.05292" units="cm"/>
      <inkml:brushProperty name="height" value="0.05292" units="cm"/>
      <inkml:brushProperty name="color" value="#FF0000"/>
    </inkml:brush>
  </inkml:definitions>
  <inkml:trace contextRef="#ctx0" brushRef="#br0">6719 4769 1354,'-3'-9'245,"2"6"-106,-1-8-88,2 10 5,0 1 79,0-2-32,0 2-41,3 0-31,4 0-16,13 4-1,11 6-2,11 13 4,10 5-4,4 8-6,6 6-4,5 3-1,9-3 0,54 14 1,27-21 5,34-46-5,-30-23-1,14-18 8,-5 0-7,-11 10-2,-11 9 9,-6 13-8,-14 20-1,-32 16 0,-58-2-6,-4 5 5,-5 4 0,32 24-4,-10 12 4,-2 6 1,6-2 0,2-3 6,16-6 5,50 12 4,35-22-15,33-48 30,-39-18-4,8-23-13,2-33-5,7-8-7,2 1-1,-13 10 0,-25 18 0,-12 12 12,-21 27-12,-9 5 0,-5 11-1,-47 2 1,3 0 0,83-2 0,29-14 8,-32 2-7,9 24-1,12-20 0,-6 18 6,2 10-6,11 29-1,-1-10-5,-7-2 5,-4 13 1,1 1 1,8 13 0,-12-13-1,-8-9 15,2-9-2,11-9-5,13 1-2,-12-23 3,11-29-8,2-13 8,-5-9 3,-24 1-6,-14-2 6,-22 7-6,-56 24-6,-15 9 0,-5 2-18,8-4-43,-14 2-41,-10 11-63,9-16-444</inkml:trace>
  <inkml:trace contextRef="#ctx0" brushRef="#br0" timeOffset="6690.3827">6028 1660 969,'-1'0'329,"1"0"-158,-3 0-84,4 0 1,-1 0 44,3-1 14,6-3-56,17-4 7,16-6-22,21-5-22,60-23-8,28 3-24,-8 27-9,-54 20-11,-50-4 0,-3-1 0,-6 4 1,31 4-1,-10 1-1,-10-4-24,-6-3-18,-10-4-32,-7-1-86,-7-4-178,-13-39-304</inkml:trace>
  <inkml:trace contextRef="#ctx0" brushRef="#br0" timeOffset="6952.3977">6663 1257 1351,'-2'11'193,"2"6"-183,-1 13-9,-7 16 46,-8 14 63,-10 15 41,-14 9-55,-8 6-43,-14 4-28,-13 8-13,-59 65 3,-34 24-4,8-30-5,127-123 9,8-10-15,12-13-20,-15 19-101,22-23-173,14-22-48,14-19 16,76-134-251</inkml:trace>
  <inkml:trace contextRef="#ctx0" brushRef="#br0" timeOffset="7456.4265">6167 2047 7,'5'0'564,"0"0"-408,8 7-87,-6 9 58,5 10 49,1 11 2,-2 10-7,-1 9-21,-2 10-45,-4 1-9,-2-1-52,-2-1-22,0-11-8,2-12-14,0-11-38,5-8-95,-2-10-83,1-13-53,2-18 80,1-16-67,4-20-70,-3-8 326,-2-4 57,-1 6 101,2 5-7,6 7 10,10 6-7,12 0-19,7 3-24,7 6 12,2 3-28,-3 7-25,-8 5-7,-9 6-9,-11 6-3,-7 5-36,-5 2-15,-4 3-12,0 8-4,0 5 16,1 13 12,1 11 4,-4 13 13,1 7 1,-2 5-9,-1 4 57,-1 1-41,-4-13-20,-2-3-7,-1-6-3,-3-11-6,-1-10-1,2-8 8,4-4 8,-4-11-1,3-5-3,-4-7-12,-3-17-79,-8-18-160,-3-26-64,-14-72-180,-15-121-35</inkml:trace>
  <inkml:trace contextRef="#ctx0" brushRef="#br0" timeOffset="7657.438">6470 1774 658,'-4'-4'309,"2"3"-51,-4-4-104,6 7-142,3 7-4,3 14-8,5 14 64,0 22 29,4 13-3,-4 16 3,8 64-1,-13 28-29,-22 30-6,0-72 1,-3-15-37,15-75-12,1-10-9,6-5-76,3 31-120,15-19-125,70-34-381</inkml:trace>
  <inkml:trace contextRef="#ctx0" brushRef="#br0" timeOffset="8515.4871">7476 1243 232,'0'2'881,"0"3"-791,0 8-72,0 3 34,-2 7 37,-2 5 46,-5 11 6,-9 6-3,-11 11-51,-12 9-44,-9 5-22,-9-6-9,2-7-4,5-9-8,10-14-17,9-7-73,9-8-69,11-10-50,5-12-85,-5-42-194</inkml:trace>
  <inkml:trace contextRef="#ctx0" brushRef="#br0" timeOffset="8753.5007">7183 1633 525,'14'8'177,"-4"10"-56,12 8 22,1 12 16,-1 3-20,-5 10 46,-1 5-29,-6 16-9,-2 10-35,-7 69 61,-12 27-97,-3-14-47,11-116-20,0-6 6,6-7-15,-3 33 0,6-15 0,3-19-13,7-16-56,2-13-47,6-18-23,5-30-64,6-31-276,51-243-365</inkml:trace>
  <inkml:trace contextRef="#ctx0" brushRef="#br0" timeOffset="8973.5133">7579 1502 499,'-2'0'784,"2"0"-637,3-3-132,10-1 6,9-7 139,15-7 2,15-5-58,11-8-47,9-1-24,6-1-14,-4 2-17,-4 5-2,-11 2-28,-9 7-86,-15 8-111,-11 0-288,-39 11-332</inkml:trace>
  <inkml:trace contextRef="#ctx0" brushRef="#br0" timeOffset="9183.5253">7668 1509 1157,'-3'3'276,"2"6"-221,-4 13-49,1 16 23,-1 14 88,1 7 28,-4 2-73,1 5-33,-8 5-21,0 8-6,-4-1-12,-1-9-21,2-15-84,6-18-99,5-17-103,7-15-169,7-67-189</inkml:trace>
  <inkml:trace contextRef="#ctx0" brushRef="#br0" timeOffset="9468.5416">7650 1798 604,'15'-12'280,"3"-2"-137,22-11-23,10-4-44,12-4 17,5-5-9,2 2-19,-2 5-28,-4 10-11,-8 5-17,-2 13 0,-5 4 3,-9 8-12,-7 7 0,-8 6 0,-7 5 1,-5 5 8,-6 3-8,-3-2 16,-9-1 16,-7-7 13,-6 5-17,-8-2-11,-5-1-8,1-8-10,-2-5-78,-4-8-99,-2-4-156,-4-10 0,-66-59-174</inkml:trace>
  <inkml:trace contextRef="#ctx0" brushRef="#br0" timeOffset="9711.5555">7853 1392 920,'3'10'158,"3"6"-139,9 16 25,1 14 32,7 5 4,-4 10-17,1 0 21,-1-1-21,-5 3-24,2-4-14,-6 2-11,-4-1-7,-1-11-1,-1-3-6,-4-15-10,-2-8-34,-1-8-10,-5-8 8,-1-3-17,-7-8-75,-1-9-96,-2-15-8,-34-72-56</inkml:trace>
  <inkml:trace contextRef="#ctx0" brushRef="#br0" timeOffset="10209.584">7773 1770 577,'-3'-1'221,"1"1"-37,1 0-73,-1 5-90,2 7 39,2 2 38,1 4-28,2-5-28,2 1-13,-3-2-2,2-3-11,-3 0-1,-3-2 0,-3 3-1,-7 6-2,-5 2-12,-5 6-35,-4 1-4,7-6 9,4-5 0,9-7 15,4-6-15,4 2-13,9-7 2,10-6-1,12-9 18,11-4-36,3-9-52,2 6 44,1 1-4,-7 5 56,-6 3 16,-7 1 19,-8 7 38,-9-1 23,-10 6 55,-4 4 28,-2 1-20,-1-1-73,2 3-61,0 0-9,3 1-70,2 6 40,2 5 25,1 5 5,-1 2 6,-1 1-4,3-4-1,-1-2 8,-1-5-1,-1-5-2,-2-3 3,1-2-3,-1-4-6,2 1 0,1-5-11,-3 6-79,3-3-52,-7 3-43,-28 3-80</inkml:trace>
  <inkml:trace contextRef="#ctx0" brushRef="#br0" timeOffset="11276.645">7680 2209 875,'0'0'288,"2"0"-167,3 1-104,7-1 68,15 0 88,14-5-19,14-8-56,16-5-55,4-2-28,-9 2-15,-8 0-19,-15 8-55,-11 4-32,-13 0-46,-6 6-71,-13 6-64,-7 4 121,-7 8-43,-11-1-89,-3-3 70,2-3 228,3-3 186,6-2 30,2 3-36,0 5-39,0 8-9,-1 6 20,2 5-22,-3 4-37,-3-3-16,4-5-29,-2-3-15,2-10-11,-1-1-7,-4-7-15,-6-2-36,0-9-93,-1-4-61,1-12-31,0-3 67,3-4 52,5 3 102,7 7 113,3 5 74,5 9-53,4 4-95,6 5-20,3 10 65,1 8 35,6 13-23,2 8-14,2 8 28,-4 8-38,-5 2-12,-5-2-23,-2-4-20,2-17-17,-3-15-12,0-15-51,-2-8 34,-1-10 28,0-7-19,2-17-97,1-10 44,0-8 56,4-9 17,2 0-24,8 0-15,11 5 39,8 5 36,10 5-35,3 10 24,1 5 31,-4 5-11,-3 9-17,-6 3 10,-2 6-16,-1 3 20,-4-2-19,1 3-10,1 1-4,-2 1-9,-1 5-22,-6 6 9,-2 8-1,-5 9 14,-5 10 19,-6 10 14,-7 5 9,-7 1-6,-8 3-4,-8 0-1,-5 1-16,1-3-7,4-9-7,7-6-1,0 1 0,8-10-8,-2-2 7,4-7-38,-1-7-11,-1-4 4,0-6-13,-3-6-17,-3-8-25,3-13-16,-5-14 15,0-19-39,-4-21-192,-44-192-141,47 154 210,8 74 264,2 15 371,3 9-115,-4-18-22,1 18-55,7 15-94,2 9-85,0 7 0,0 16 35,2 15 7,-2 8-18,0 1-8,0-4-4,6-10-12,-3-15-18,3-11-39,4-14-36,1-14-52,12-8-52,60-102-97</inkml:trace>
  <inkml:trace contextRef="#ctx0" brushRef="#br0" timeOffset="11421.6533">8246 2329 488,'0'7'176,"0"4"-22,-1 18 77,1 7-7,-5 9-67,-2 10-50,0 0-31,-3 2-20,2-6-26,2-8-30,9-14-29,6-7-139,3-17-157,40-48-256</inkml:trace>
  <inkml:trace contextRef="#ctx0" brushRef="#br0" timeOffset="11673.6677">8809 1412 504,'-3'-3'1167,"2"2"-1038,-4-5-129,5 12-36,0-5 20,6 4 16,6 2 49,11 7 24,14-2-10,14-3-25,8-4-31,4-12-7,3-4-24,-2-11-78,-1-5-73,-7-7-74,50-72-353</inkml:trace>
  <inkml:trace contextRef="#ctx0" brushRef="#br0" timeOffset="11916.6816">8954 1123 765,'-1'-2'378,"1"6"-284,0 4-94,3 16 0,3 19 27,1 17 71,6 21 8,4 74 34,2 55-10,-14-4-71,-14-77-34,5-13-14,4-75-1,0-6-10,2-7-4,0 21-86,2-19-74,1-16-73,2-25-106,31-108 16</inkml:trace>
  <inkml:trace contextRef="#ctx0" brushRef="#br0" timeOffset="12666.7245">9208 980 1067,'-2'8'377,"2"14"-320,-1 27-47,-3 25 5,2 85 45,2 37 15,10 37 12,-1-109-25,2-12-22,-10-2-23,2-63-5,-1 4-12,-2-10-5,0 33-16,-2-20-51,1-25-33,-1-18-9,1-13-6,-5-11-108,3-19-304,-3-19 250,0-16 197,-3-17-32,0-2 117,-5 1 27,1 13 190,0 16 40,0 18-2,6 14-9,7 9-93,7 3-126,3 8-20,6 1 1,8-1 1,7 3 8,8 2-17,-6 3-30,-8 1-89,-10 3 31,-10 4 38,-11 2 46,-15 3 4,-7 9 0,-13 2-5,-1 2-4,5-6 9,7-7 0,14-5 7,9-9 32,5-2 15,5-2-54,0 1 18,9 0-16,4 4 47,5-1-20,5 7-28,-3 0 10,1 1-10,-10 4-1,-4-4 0,-9 4-15,-12 0 15,-16 8 16,-15 4-8,-19 11-8,-55 24-46,-32 23-29,-10 7 16,68-54 49,64-33 10,16-3 96,6-4 123,-2 0 33,19-14-185,20-2-1,13-12-4,14-2-2,10 3-29,48-9-18,16 9-13,9 3-3,-56 13 3,-50 7 0,-5 2-56,-6 0-126,26-6-1,-15-7-177,-18-30-202</inkml:trace>
  <inkml:trace contextRef="#ctx0" brushRef="#br0" timeOffset="12858.7355">9021 2333 626,'-9'10'559,"2"4"-469,-7 11-54,-2 5 55,-6 5 82,-7-4-4,-2 2-85,-9 3-52,1-3-32,6 2-41,12-9-127,12-7-156,48-22-243</inkml:trace>
  <inkml:trace contextRef="#ctx0" brushRef="#br0" timeOffset="13019.7447">9150 2329 954,'6'1'301,"3"5"-164,12 9 22,4 10 4,8 11 26,1 7-99,-4 2-57,1 4-21,-8-8-6,-3-4-6,-2-7-12,-4-11-133,-5-13-152,17-64-71</inkml:trace>
  <inkml:trace contextRef="#ctx0" brushRef="#br0" timeOffset="13423.7678">9794 1227 1206,'2'-7'163,"-1"4"-121,-1-5-27,-1 10 35,-7 4 37,-10 10-38,-13 17-20,-23 25-7,-61 58-5,72-72-7,-37 37-10,17-21-19,24-25 7,20-21 12,16-12-36,6-6-108,7-2-16,6 0 101,7 1 38,5 5 14,2 8-2,0 9 9,-2 9 1,-4 3 53,-2 10-9,-3 6 2,-5 12 52,-5 12 70,-9 11-77,-8 15-10,-18 61-11,-11 3-34,26-115-22,5-11-15,-7 30-6,7-26-76,5-18-41,2-16-36,2-18-17,22-104-400</inkml:trace>
  <inkml:trace contextRef="#ctx0" brushRef="#br0" timeOffset="13591.7774">9718 1843 696,'13'-13'599,"8"2"-488,20-16-32,5-1 13,2-3-23,-2-6-8,-9 1-28,-7 5-21,-7 4-12,-1 5-65,-4 7-154,-5 4-267,-19 4-199</inkml:trace>
  <inkml:trace contextRef="#ctx0" brushRef="#br0" timeOffset="13770.7876">9952 1737 1132,'-3'22'156,"-1"4"-100,-1 26 41,4 20 35,2 9 56,2 13-88,8 62-41,-4 22-25,5-8-19,6-56-15,-6-77-30,-1-9-79,3-11-106,10 15-119,35-53-223</inkml:trace>
  <inkml:trace contextRef="#ctx0" brushRef="#br0" timeOffset="14236.8143">10458 1220 1410,'0'0'345,"-3"3"-253,3-2-92,-3 5-35,2 9 32,-2 11 3,-3 11 7,-2 8-6,-4 11 7,-7 9-8,-6 11-10,-7 1-90,-3-9-64,3-16 28,8-18 20,10-17 19,6-10-26,8-8 67,4-7-28,8-7 8,5-7 76,8-8 120,5-3 28,7-3-25,7 0 41,2-3-11,12 1-47,2 5 2,1 3-36,-7 2-31,-5 5-32,-9 4 12,-8 4-15,-12 6-6,-4 4-116,-8 2-50,-6 3-82,-4-2-103,-26-22-177</inkml:trace>
  <inkml:trace contextRef="#ctx0" brushRef="#br0" timeOffset="14446.8263">10685 1268 994,'-4'11'166,"3"2"-131,-2 16-1,3 19 79,0 16 76,6 18-21,11 75-12,11 35-54,-2 24-44,-17-82-29,14-18-16,-9-76-13,-5-1-6,-2-8-141,6 24 39,-4-23-141,-31-16-202</inkml:trace>
  <inkml:trace contextRef="#ctx0" brushRef="#br0" timeOffset="14657.8384">10430 2025 1216,'-8'-6'246,"7"-1"-163,-4-7-29,13 2-48,10 1 54,16-7 82,15-8-25,14 3-34,4-6-20,3 1-32,-7 2-20,-3 1-10,-6 4-1,-6 1-7,-7-2-131,-9 10-207,-5-27-574</inkml:trace>
  <inkml:trace contextRef="#ctx0" brushRef="#br0" timeOffset="14831.8483">11140 1486 1312,'-2'-6'669,"5"0"-627,2-4-42,7 0 0,9-4 4,4-2-4,11-6-7,9-8-86,10-5-156,8-4-63,86-67-234</inkml:trace>
  <inkml:trace contextRef="#ctx0" brushRef="#br0" timeOffset="15301.8752">11370 1092 836,'0'4'576,"0"9"-508,1 13-53,1 17 25,4 5 47,-1 6 44,4-4-35,-7 0-29,0 1-28,-6 0-15,-12 6-3,-6 6-6,-13-2-15,-3-5-16,0-16-19,12-14 11,10-15 19,8-7 4,12-4 1,3-5-41,10-5 41,9-11 27,16-2 8,8 0-14,7-3-6,2 3-8,-4 8-7,-1 4-6,-9 8-31,-11 0-34,-13 6-50,-17 4-70,-18 10 104,-29 14-21,-62 40-208,-45 27 8,109-70 289,15-5 19,-26 15 156,26-15 1,18-11-59,9-8 52,12-2 94,4-2 8,14-8-61,12-6-83,11-8-68,8-4-24,7-4-16,2 0-59,-4-1-154,-4 3-303,35-28-240</inkml:trace>
  <inkml:trace contextRef="#ctx0" brushRef="#br0" timeOffset="15646.8949">11556 1811 1323,'-2'1'216,"0"8"-177,0 7-27,1 17 85,1 12 80,1 11-40,5 6-61,3 1-40,1 7-10,3 0-19,3-4-1,-8-8 0,-6-10-6,-8-5-22,-17-8-53,-8-3-110,-7-9-101,-4-11-26,3-12 100,7-18 143,8-5 69,8-4 29,0-1 157,8 5 13,2 8-10,4 2 33,4 3-40,-1 4-68,6-4-71,11-4-17,10-9-20,14-6-6,13-15-32,10-8-89,4-12-220,115-147-380</inkml:trace>
  <inkml:trace contextRef="#ctx0" brushRef="#br0" timeOffset="16223.928">12357 824 1727,'3'3'188,"-3"1"-188,0 5-14,-3 12 14,-3 6 0,-3 14 29,-11 6 1,-10 13-11,-12 8-4,-12 10-15,-2-4-77,12-18-1,17-23 32,17-22-1,17-17-91,7-14 6,15-15 47,12-7 50,8-3 35,3 5 1,-8 15 11,-8 12 24,-11 10 28,-3 11-2,-10 10 17,3 8-13,-8 4 33,-2 4-19,-6-2-46,-7 1 8,-10-6-3,-10 2-7,-14-1-11,-19 1-21,-11 3-30,-2-9-63,8-11 0,17-1 46,15-14-17,14-5 10,7 6 49,8 0 5,4 2 7,2 4-7,4 17 0,6 10 67,3 21 53,5 13-21,2 8-33,0 15 2,15 54 7,1 38 1,-17 13-46,-20-146-15,0-2-6,0-13-9,3 35-6,0-24-31,1-18-62,5-17-104,1-18-76,8-23 74,0-28-383,21-194 127</inkml:trace>
  <inkml:trace contextRef="#ctx0" brushRef="#br0" timeOffset="16585.9487">12177 1857 483,'-8'-27'375,"2"5"-84,-3-20-81,1 9-59,12 8 22,3-1-56,13 1-39,15-5-21,15-5 0,13 2-29,4 3-2,1 3-1,-8 4-1,-2 5 11,-6 7-14,-10 8-21,-6 6-2,-12 11-4,-4 1 5,-2 11-5,-1 4 6,1 5 9,-3 6-7,1 7-2,-5-3-8,-7 6 8,-5 5 35,-4 9 14,-4 13 13,-4 15-16,-5 55-1,6 12-12,6 30-13,-3-47-5,7-40-15,1-63 1,1-1-1,0-7-17,0 23-8,0-20-47,-2-25 10,-5-20 16,-8-21-293,-55-144-379</inkml:trace>
  <inkml:trace contextRef="#ctx0" brushRef="#br0" timeOffset="16806.9613">12378 1919 1640,'2'-4'267,"0"0"-186,8-7-72,12 1 18,13-4-2,12-2-4,11 5-7,8 5-8,-5 6-6,-4 11-113,-14 6-67,-16 10-4,-20 2 17,-20 7 62,-20 6-63,-21 0-94,-128 62-195</inkml:trace>
  <inkml:trace contextRef="#ctx0" brushRef="#br0" timeOffset="16955.9698">12332 2218 556,'-4'0'248,"2"1"5,-4 4-62,11-5-62,8 3 61,11 1 94,19 0-113,14-4-77,8-4-58,1-3-22,-6-7-14,-8 2-62,-9-4-62,-15-1-133,-4-8-238,-7-72-452</inkml:trace>
  <inkml:trace contextRef="#ctx0" brushRef="#br0" timeOffset="17139.9803">12601 1621 1342,'-4'6'357,"0"8"-286,-4 21-70,-4 14-1,-1 14 43,0 9 31,3 15-20,6 58-14,-2 26-19,-4 3-6,6-61-15,8-69-46,2 2-214,28 98-293</inkml:trace>
  <inkml:trace contextRef="#ctx0" brushRef="#br0" timeOffset="17669.0106">13543 1126 199,'-1'0'1180,"1"0"-963,0 1-215,4 9-2,-1 9 0,2 7 49,-1 7 20,-1 6 2,-1 2-32,-4 7-24,-2-1-2,-4 3-13,-9 9-12,-8 5-123,-10 6-148,-74 78-344</inkml:trace>
  <inkml:trace contextRef="#ctx0" brushRef="#br0" timeOffset="17966.0276">13399 1700 100,'6'-12'1112,"2"2"-899,11-9-126,4 1-6,6 8 16,-4 6-4,-6 8-42,-1 8-24,-6 15 18,0 11-18,-7 11-4,-10 15-17,-10 15 19,-25 64-4,-9 16-10,38-114-1,5-12 4,-8 34-2,9-22 6,5-14 18,2-13-11,4-4-5,4-12-1,6-2 11,11-8-9,14-15-21,12-8-3,13-10-73,1-7-133,0 1-110,-10 0-47,38-56-212</inkml:trace>
  <inkml:trace contextRef="#ctx0" brushRef="#br0" timeOffset="18239.0432">13913 2061 964,'-1'11'273,"-2"3"-187,-3 16 31,1 5 43,4 6 14,2-8-37,5-7-53,3-7-23,-1-8-20,2-4-16,4-14-11,6-4 17,10-12-22,5-14-9,-5-4-16,-8-3-25,-10 11 17,-12 11 23,-5 9 1,-1 6 13,0 7 1,-6 3-13,-7 4 0,-6 7-1,-1 4 0,4 0 0,6 2-144,10-7-207,16 18-390</inkml:trace>
  <inkml:trace contextRef="#ctx0" brushRef="#br0" timeOffset="20482.1715">13467 1268 917,'-3'0'307,"-3"-2"-148,-1 2-75,5 0-31,2 0 17,0 0 29,0 2 15,0-2-24,0 0-45,2 4-43,-2 6 4,3 10-3,4 9 22,-2 12-10,4 1-4,-2-2-10,-1-2 7,2-3-7,-4-8 5,5-2 0,-5-8 0,-1-2-6,2-1-36,-2-6-75,1-5-57,0-2-90,1-2-209,-2-24-97</inkml:trace>
  <inkml:trace contextRef="#ctx0" brushRef="#br0" timeOffset="21068.205">13244 1763 766,'-8'0'236,"5"0"-139,-7 0-22,4 1 41,4-1 28,1 0-32,2 0-53,-1 0-28,2 0-7,1-1-1,3-2 25,4 2 28,10-3 8,3-2-27,4-2-28,3 0-17,-2 4-11,1 0 1,-3 4-1,-4 1-1,1 6 1,-5 0-1,-4 0 0,2-1 1,-2 0 5,-3-5-5,1 2 0,-4-2 5,-2-1-6,0 0 0,-5 0 2,1 0-2,-2 0 8,-2 0-8,2 0 1,0 2 0,0-2-1,-1 3 0,1-3-6,-2 1-2,2 1 7,-2 5-7,0 2 8,-1 7 24,-3 10 20,-5 8-7,-2 11 1,-1 3-14,1 7-14,0-2-9,2-6 8,0-5-8,7-8 5,-2-12-5,2-8 1,4-11-2,1-3 0,2-2-1,-3-5-38,8-2-27,1-14-102,7-12-165,39-95-258</inkml:trace>
  <inkml:trace contextRef="#ctx0" brushRef="#br0" timeOffset="75521.3196">5089 9420 544,'-13'-2'105,"4"0"-46,-10 2 50,2 0 22,4 0 38,-1-1-4,6-2-13,0 1-25,2 2-8,-1-1-11,3 1-18,1 0-35,6-4-43,1 1-12,7-3-21,15-11 21,20-18 42,71-49-9,46-27-6,12 7-12,-71 46-9,-3 0 3,-16 9-8,-46 32-1,-9 1 0,-5 4-1,24-14 1,-16 7 1,-15 9 8,-12 5 6,-6 3 3,-8 4 14,-6 3-4,-16 14-22,-18 23-5,-59 68-1,-26 78 0,11 34 0,51-67 0,5-35 0,16-1-1,13-4 1,-2 2 0,11-3 0,-1-9 0,17-69 1,6-13-1,2-15 0,-2 18 0,3-22 11,0-18 31,-1-26-36,1-32-6,0-109-9,9-83 7,8-72-7,-8 100-27,0 39 3,-18 39 14,-12 26 19,-16 16 1,19 75 0,2 8 1,1 4 16,-15-31 0,3 23-5,8 12 2,11 11-9,7 11-6,13 13-34,8 9 7,10 21 13,17 12 14,9 17 0,5 16 9,39 63 3,1 16-3,-14 33-2,-29-42 7,-3 36-5,-9-30-2,5-29-6,-2-11 0,-23-72 1,-7-9-1,3-8-1,8 34 1,-3-19-1,-11-19 0,-6-8 1,-5-15 8,-4-5 52,-6-7 32,-9-14-42,-14-13-39,-14-15-12,-14-13 0,-9-7 0,-6-1 0,-5-1 1,0 4-1,1 6 0,5-1 0,-1-2-1,5-7 0,0-6 0,5 3 0,7 9 0,8 8 0,14 18-5,8 13 5,13 12 1,10 9 0,2 1-6,2 4-11,0 0-4,2 0-6,-1 0-18,4 0-27,1 4-7,6 0-11,7 4-113,6 3-92,6 3-194,56 13-62</inkml:trace>
  <inkml:trace contextRef="#ctx0" brushRef="#br0" timeOffset="83312.7652">5024 11635 1164,'-3'-7'216,"0"4"-81,3-10-77,3 4-29,7-7-19,4-2 13,6-7 11,8-3 8,11-7 11,12-7-14,11-14 3,58-44 10,23-20-19,-9-22-10,-44 35-11,-51 62-11,-3 4 5,-6 4-5,28-28 0,-19 22 0,-16 17 0,-13 18-1,-8 8-8,-11 11 8,-5 23 0,-12 29 26,-29 94-13,-12 67-1,17 18-6,28-63 3,6-13-8,11-14 5,4-29 0,2-11-6,0-69-1,-1-4 1,2-17-1,0 23 0,-1-25 1,-1-11 7,0-16 94,-5-6 26,-5-21-68,-8-22-43,-8-27-14,-23-82-1,-4-57-1,3-46-23,19 101-22,-3 30 21,0 20 15,21 69 8,0 19 1,2 5 1,-12-23-1,8 22 11,4 12-4,7 10-7,4 3-9,9 14-15,9 17 14,12 24 9,23 17 1,10 13-2,9 7 1,5-3 0,-4 5 1,-1-7-1,-7-3 1,-8-15-6,-8-8 5,-11-8 0,-7-8 1,-12-8 0,-6-3 2,-5-8 13,-6-5 1,-2-12 5,-5-5 35,-8-1 34,-9-6-44,-19 2-16,-17-7-16,-12-10-13,-51-17 0,-6-22 5,-13 0 0,41 14-6,1 7 0,15 7-6,49 15 6,4-1 2,6 3-1,-25-15 0,12 3 0,7 5 1,13 1-2,5 10 1,7 4-1,5 4-30,0-2-47,5 6-43,7 2-135,14 14-55,95 22-455</inkml:trace>
  <inkml:trace contextRef="#ctx0" brushRef="#br0" timeOffset="92210.2741">11834 13464 971,'-13'-15'128,"-3"8"19,-10-15 21,4 8-6,2 5-11,5 2-14,4 4-8,7-1-24,2 4-41,4 0-31,0 0-21,0 0-10,3 0-2,8 0-1,5-3 1,19 2 0,11-3 2,16 0 7,62-9 1,45-3 5,55-2-4,-80 10-1,-2 8-1,-2 8-3,-2 10 0,-7 15 0,-10 5-5,2-19 1,21-6-1,21-8 0,2-9 8,-7-7-7,10-19 5,3 1 2,-9-5-1,-4 5 1,-1 9-9,2 14 0,-29 4 1,-7 14-1,-1-9 1,1-2 0,12-1 1,-9-4 5,7 7 3,8-16-9,13-7 0,-21-2 5,-11 2-5,-7 1 5,-16 3-5,-11 3 1,-53 7-1,-6 2 0,-5 3 1,27-1-2,-17 2 1,-8 0-1,-14 2 0,-8-1-1,-4-1 1,-3 2 1,-1 0-1,-1-2-1,-1 0 1,0-2 8,1 2-2,-5-5 9,-4-7-15,-11-6-77,-10-2-89,-12 3-415,-93 17-445</inkml:trace>
  <inkml:trace contextRef="#ctx0" brushRef="#br0" timeOffset="93945.3734">19866 13414 1017,'0'-5'147,"3"2"-45,-3-3-78,4-1-15,2 7 10,5 4 20,1 0 5,4 4 4,13 7-9,8 6 12,14 3 1,7 4-7,12-1 6,6-1-18,53 4-7,20-13-5,18-10-8,-42-12-4,-2-11 2,6 3-6,8-7-4,11 2-1,-19 0 0,-10 1-1,-3 0 1,-8 8 2,-12 7-2,-10 13-5,-50-4 5,-5 7 0,-6-1-1,35 17-5,-6 3 4,1 6 2,10-6-1,12-7 2,70-4 34,58-39 42,47-49-20,-61 7 10,-9 5-23,-25 7-10,-20 15-1,-17 3-25,-18 12 4,-63 16 3,-2 0 3,0 1-18,37 1 6,4 7-4,46 15-2,21 16 6,13 13-6,-59-11 4,-4-10-3,-4-1-2,-6-4 1,-3-3 0,6 4 0,3 5 0,5-14-1,17-13-6,15-10 5,23-13 2,16-9-1,2-15 6,3 3-11,-1-1 6,-13 9 0,-30 4-11,-20 13 22,-16 7-11,-51 8 1,-5 1 6,-1 2-7,34 8 13,-4 2-13,1 1-1,-6 1 1,-8-5 5,-7 3 10,-8-6-8,-10 5-6,-3-4-1,-6-2 0,-5 0 0,-7-6 6,-4-1 6,-2 0-12,-2-1-18,-5-9-206,-57-72-731</inkml:trace>
  <inkml:trace contextRef="#ctx0" brushRef="#br0" timeOffset="94833.4242">6580 15062 777,'0'-7'462,"2"4"-351,4-11-83,15 12-20,5 6-7,12 8 26,8 10-7,3 11 11,4 15 25,2 4 10,0 2 4,2-1-10,-5-11-25,-3-14-8,-6-11 1,-2-17-1,0-15 29,0-13-10,8-19-8,3-16-22,2-15-8,-5-8-7,-1-7 5,-5 1-5,-8 15-1,-13 24 0,-6 26-6,-10 23-37,-1 20 13,2 10 30,4 14 9,5 8-1,-2 0-1,10-3-7,7-6 0,15-7-6,17-5-54,184-1-421</inkml:trace>
  <inkml:trace contextRef="#ctx0" brushRef="#br0" timeOffset="97761.5916">9571 15100 340,'-2'-3'839,"0"-1"-722,-1 2-111,10 4-6,3 2-1,4 6 1,5 0 0,-1-1 0,1 5 1,2 1 0,3 1 0,2 6-1,4-2-1,8-1-62,5-3-218,76-12-312</inkml:trace>
  <inkml:trace contextRef="#ctx0" brushRef="#br0" timeOffset="97940.6019">10169 15287 803,'0'4'284,"1"2"-224,2 4-44,3-1-7,0 3 9,2-2 3,2 0-3,5 0-4,4 1-8,14-5-6,7-2-123,8-4-96,10-5-105,113-38-154</inkml:trace>
  <inkml:trace contextRef="#ctx0" brushRef="#br0" timeOffset="98284.6216">10953 15316 352,'12'10'177,"-4"2"-55,14 8-20,0 2 3,-3-1 19,6-3 2,6-5 24,7-3-64,11-7-49,4-8-17,7-7-11,7-6 0,49-17-9,13 8-84,-89 31-104,-1 0 7,35 11-1,-8 7-10,-8 11-54,0-1 9,2-9 233,10-5 4,60-16 87,39-27 0,20-15 84,-80 17 1,3 3-22,3 27-42,-17-6-27,-57 3-10,-2 5-37,-5 3-20,31 16-8,-7 13-6,-7 4-38,0 6-96,12-6-86,53 0-17,121-74 94</inkml:trace>
  <inkml:trace contextRef="#ctx0" brushRef="#br0" timeOffset="99621.698">9451 15097 1034,'-2'-4'170,"2"4"-35,-2-6-78,3 4-57,5-3 0,5-1 10,11-6 19,15-6 20,15-1 5,16-2-3,58-6-3,34 15-22,19 9-7,-34-4 1,29-2 7,23 7-3,-14-7-11,18-1 1,40 11-13,-14-11 5,29-9-5,7-7 5,5 3 0,31-3-5,-30 11 6,-7 5 7,-28 18-4,-14 6 1,7 2-11,-32 3 1,11 26-1,10-19 0,-17-15 2,16 12 8,19-8-10,-37-15-1,-2-8 0,-2 26 1,-31-3-8,-17-10 8,-8 1 0,-1-2-1,-4 3 1,-5 12-8,9-17 8,9 4 0,5 7 0,-3 3 2,-2 22 7,2-1-9,-1-9 0,-5-4-6,-16 1 6,1-2 1,2 11-1,-10-23 0,1-7 0,-6-4 1,-2-4 0,0-10-1,5-5 1,-7 0-1,-18-4 0,-55 14 0,-3 0 0,-3 2-1,28-6 1,-10-1 0,-6 4 6,-7 5-5,0-2 0,1 4-1,1-1 0,2 4 0,4-1-1,-2-1 1,-5-2 0,-7-1-4,-6-2-49,-9 5-212,14-3-416</inkml:trace>
  <inkml:trace contextRef="#ctx0" brushRef="#br0" timeOffset="463703.5223">28880 3002 625,'0'-10'226,"-1"6"-34,1-10-51,-2 10-60,0 7-39,2-3-10,0 1-21,2 1-11,0 7-90,4 8-35,0 10-100,-1 65-135</inkml:trace>
  <inkml:trace contextRef="#ctx0" brushRef="#br0" timeOffset="469660.8631">32005 2366 985,'-1'-11'258,"2"-1"-73,-1-7-58,1 3 14,1 10 33,-4 0-25,0 8-62,-3 2-39,2 2-24,1 0-12,-1 4-5,0 3 1,0 10-1,-1 5-1,-3 5 0,-3 1 0,-6 3-4,-4 2 5,-11 10-5,-16 5-1,-16 14-1,-58 50-18,-48 36-39,-19 1-53,105-84-10,64-52 30,11-14 44,5-3 34,-5 6-26,13-11-20,4-2 39,4-2 19,2-3 31,9-3 11,0 3-1,7-1-17,2-4 7,-2 0 7,1 0-4,-4 3-7,-5-1-19,-8 6-8,-9 4 0,-2 0-1,-5 3-98,-2 3-63,1-2-90,0 3-82,-3 4 73,4 5-11,17 15-46</inkml:trace>
  <inkml:trace contextRef="#ctx0" brushRef="#br0" timeOffset="470069.8865">32011 2108 870,'-3'-3'262,"3"6"-58,-3-3-129,2 2-49,-4 4-5,0 9 15,-1 1 15,-2 11-11,-3 8-16,-1 3-7,-3 3-16,0 4-1,-9 7-59,-12 10-187,-115 113-533</inkml:trace>
  <inkml:trace contextRef="#ctx0" brushRef="#br0" timeOffset="470494.9108">31077 2970 1412,'-2'-9'180,"4"1"-78,10-16-46,23-7-32,26-10 39,82-43 6,56 2-20,-2 31-20,-83 30-16,-32 18-5,-54 9-8,-7-1 0,-6 5-8,9 3 7,-13 8 1,-15 10 9,-15 10 24,-19 18-6,-15 15-6,-8 9-9,-4 8-11,12 0 0,11-1-1,11-2 1,8-5 0,10-11 0,4-6 0,9-11 0,6-13 6,6-12 20,-2-5 9,7-7 12,-2-7-10,2-6-8,3-5 1,2-2 1,7-12-19,0-6-1,9-4-12,3-5-33,6 1-44,6-2-101,5-2-302,80-50-244</inkml:trace>
  <inkml:trace contextRef="#ctx0" brushRef="#br0" timeOffset="470959.9374">31830 2315 1053,'-30'22'140,"0"13"-68,-26 40-17,-22 80 44,23 51 42,37 29-36,30-86 3,28-36-10,-10-79-25,4-9 2,5-10 3,86 12-15,32-86-24,21-90-15,-81 14-13,-24-18-5,-40-3-6,-33-19-12,-31 2-16,-40 55-23,26 85 43,-107-17 8,34 69 2,-8 31-1,3 31-1,15 24 0,10 20 0,8 25 0,19 30-6,29 39-2,28-2 1,38-28-113,50 5-215,39-16-295</inkml:trace>
  <inkml:trace contextRef="#ctx0" brushRef="#br0" timeOffset="471260.9546">31473 4400 1668,'-2'0'253,"4"0"-197,-1-2-56,2 8-9,3 2 8,4 9 1,3 7 0,1 9 0,1 16-10,-8 16-177,-43 149-303</inkml:trace>
  <inkml:trace contextRef="#ctx0" brushRef="#br0" timeOffset="471612.9747">31193 5134 1279,'15'-8'174,"5"3"-117,20-10-25,13 7 74,8 2 56,-2 6-58,-7 8-68,-15 7-27,-10 7-8,-13 12 5,-10 13 1,-8 9 13,-10 13-13,-13 8-5,-3 8-1,-2-6 5,3-10-6,10-18 1,5-14-1,10-15 0,4-4 0,3-10 1,6-5 44,6 0 31,9-6-13,16-4-28,8-11-16,4-5-19,0-3-16,-5-2-46,1 5-131,-7-7-366,37-87-165</inkml:trace>
  <inkml:trace contextRef="#ctx0" brushRef="#br0" timeOffset="472138.0047">32110 4806 759,'11'-11'646,"4"-2"-502,18-9-63,7 1 33,8 2 71,1 5-64,0 6-67,-6 12-25,-5 2-16,-4 6-2,-8 7-11,-4-1 0,-11 5 1,-10 3 1,-10 4-2,-16 8-1,-16 10-12,-12 4-16,-5 3-28,-3-3-10,11-7-5,8-7-9,13-10 0,12-8 27,5-4 25,6 1 14,5 2 9,1 9 5,4 6 0,2 7 1,0 10 1,-2 7 43,-1 6 23,2 1-23,0-9 22,2-9 6,6-4 7,1-9-19,4-7-6,1-2-1,2-5-4,3-2-5,-2-9-1,5-4 7,0-11-7,10-7-14,5-10-13,5-5-10,1-6-4,3-1 3,-4-7-5,1 1-1,-4-1-48,-4 6-37,-14 10-13,-12 13-60,-17 16-166,-99 79-347</inkml:trace>
  <inkml:trace contextRef="#ctx0" brushRef="#br0" timeOffset="472626.0327">31696 6490 1158,'-11'-5'377,"4"3"-164,-12-2-128,5 10-28,-5 9-21,-13 13-15,-17 11-15,-13 10-6,-4 6-60,3-2-87,18-8-29,18-12-11,13-13 17,14-8-11,3-8 13,4-11 126,4-2 42,6-1 29,4 4-8,8 8 3,8 14 36,5 15 37,0 22 11,-2 19 81,12 80-37,-19 44-62,-21-10-12,-22-59 3,-3 18-45,3-33 55,1-65-46,3-8-30,0-7-15,-6 29 0,5-23-78,3-21-70,6-14-64,6-26-61,47-139-408</inkml:trace>
  <inkml:trace contextRef="#ctx0" brushRef="#br0" timeOffset="473602.0885">32170 6712 1293,'14'-7'243,"-2"3"-163,15-8-58,-1 12 56,-2 5-4,-10 6-40,-7 6-17,-13 14 11,-13 18 25,-24 18-53,-61 56-66,-37 11-113,101-101 31,10-9 68,-24 18 61,27-22 19,20-14 40,22-12-11,14-9 17,15-3 46,19-5 4,11-3-32,47-7-31,-81 25-18,38-6-7,-4 6-8,-13 4-2,-15 2-70,-17 2-73,-19 8-65,-19 5-9,-14 4 28,-14 7 2,-3-1 26,-3-6 163,6-5 39,11-5 126,10 0 21,9-7-33,5 6-45,2 7-21,0 7 60,3 15-2,3 14-34,0 8-22,2 8-20,-1 4-33,1 0-9,-6-4-17,0 12-2,1-2-7,-1-7 5,1-9-6,-2-29-13,-1-15-51,-4-11-26,-7-1-56,-11-8-71,-8-5 16,-2-9 105,-6-7 82,2-7 14,5-5 54,8 2 47,8 1 46,11-1-38,17 1-22,17-8-33,17-1 11,14 2 11,6 4-19,6 8-16,-5 9-16,-7 11-10,-8 12-9,-11 6-5,-13 2-1,-8 5 0,-15 0-6,-9 5-44,-16 9 13,-18 8-44,-18 7-108,-59 35-6,-28 6 10,-7-11 10,63-25 91,53-32 61,6 0 23,4-3 58,-17 12 56,18-7 21,10-6-12,12-6-21,12-1 33,8 6-36,24-8-10,17-1-20,60-17-14,25 0-20,13 14 34,-57 0 18,-5 7-42,-4 8-26,-54-9 13,-6 1-2,-7-1-9,28 11-14,-15-5-5,-12 2-1,-14-5 0,-6-6 1,-7 1 4,-1-4 3,-2 0-3,-4 0-6,-2 0-26,-5 6-44,-1-2-116,2 23-374</inkml:trace>
  <inkml:trace contextRef="#ctx0" brushRef="#br0" timeOffset="475465.195">30772 3863 1148,'-13'3'133,"0"10"-97,-12 8-35,-1 20 5,-1 10 0,2 17 26,2 15 19,-6 79 19,3 58-5,-1 67-16,5-111-10,4 0-16,3 29-16,-17 36-1,-9 38 17,-2 34 17,5 20-14,10-21-16,17 12 1,14-11-4,27 21 23,24-20-13,40-38-2,22-21 28,18-32-5,23-24-16,8-7-8,9-12-4,12-35-4,-2-36-4,-39-26 5,2-13 1,-2-19 5,-10-36 17,-13-29 3,-5-25-10,0-27-14,1-20 1,4-21 2,-7-21-3,-12-30 6,-6-3 0,-9 12 6,-8-3 5,-2 17-11,-14-2 0,0 9-5,-4 9-1,-3 3-9,-5-4 0,2 3 0,2-14 1,-12-26 0,12-18 0,-12-17 0,-44-19 5,0-9-5,0 26-1,0 33-1,0 30 0,0 19 1,0-10 1,0 6 0,0-3 1,0 11 5,0-12-5,0 1 8,0-24-9,-5-8-1,-95-16 0,0-25-1,8 17 0,8-5 1,13 29-1,15 22 1,-3 25 0,32 65 1,-3 0 0,0 1-1,-31-43-1,-6 6-8,-8-4-3,-49-37 10,-18-2-10,-2 10-7,105 78 2,7 5 2,1 8 8,-26-16-1,9 8-4,2 9-3,0-3 9,6 2 5,-6-1 0,1 1 1,-1-1-1,-10-5-5,-4-1 6,-11 0-20,-10 3-1,-54 18 12,-20 26 8,9 9-1,64-9 1,45-16 0,4 3 1,-1-2-1,-34 14 0,-1 1 1,-6 3 0,-49 17 0,-14 11 0,-5 13 0,54-24-1,51-21 1,1-5-1,5 2-1,-28 17 2,10-2-8,13 2-119,15 5-128,13 8-114,36 78-316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28:52.433"/>
    </inkml:context>
    <inkml:brush xml:id="br0">
      <inkml:brushProperty name="width" value="0.05292" units="cm"/>
      <inkml:brushProperty name="height" value="0.05292" units="cm"/>
      <inkml:brushProperty name="color" value="#FF0000"/>
    </inkml:brush>
  </inkml:definitions>
  <inkml:trace contextRef="#ctx0" brushRef="#br0">2239 4067 1433,'-2'0'341,"0"-2"-199,2-2-88,0 4-6,4-1 32,5-6-28,12-3-16,14-12-16,18-3-4,12-5 1,1 4-1,-3 4-2,-3 4-14,-8 8 6,-3 5-4,-2-1-2,-8 2-1,-7-1 1,-9 1-32,-9 1-22,-6-3-63,-4-11-43,-5-5-357,-35-88-368</inkml:trace>
  <inkml:trace contextRef="#ctx0" brushRef="#br0" timeOffset="268.0154">2464 3653 805,'-1'2'306,"1"-2"-179,-3 2-62,3 0 8,0 3-11,1 7-40,4 12 43,1 13 56,2 21-8,1 11-4,4 13-16,-3 11-27,3 2-27,4-5-24,-2-8-6,5-11-9,0-13-1,-1-12 0,5-9-7,-1-14 7,7-7-13,11-13-95,10-18-166,130-115-287</inkml:trace>
  <inkml:trace contextRef="#ctx0" brushRef="#br0" timeOffset="782.0448">3194 3686 1174,'-14'-1'317,"-1"1"-191,-14 0-33,-1 7 6,-3 7-29,-3 9-40,4 7-22,2 11-8,4 8-1,4 6-7,6 7 7,5 6 0,8-8-1,6-3-19,9-6 11,3-10-2,7-5 11,4-10 1,4-10 0,2-9 1,3-13 22,2-10-8,-1-10 16,-4-9-16,-2-8-10,-3-2-5,-9-10-42,-7-4-9,-11-5-6,-10 3 31,-1 6 26,0 14 8,2 17 43,0 12 21,6 7 21,2 5-14,1 1-61,1 6-18,5 6-19,0 15 10,3 12 9,2 12 7,4 5 7,-1-2 4,0-5-2,-2-3-2,1-8-7,-3-7-6,-3-6-1,3-11 0,0-3 0,-4-4-17,3-6-50,4-8-83,6-12-167,33-80-430</inkml:trace>
  <inkml:trace contextRef="#ctx0" brushRef="#br0" timeOffset="1404.0803">3655 3559 814,'0'4'304,"0"-1"-260,2 11 19,0 8 69,2 5 34,0 10-40,2 7-30,5 9-3,-1 5-28,-1 1-8,-2 6-12,0-5-12,-3-4-17,1-1 1,-4-6-16,-1-9 8,-1-6 1,-5-10-8,3-8 5,0-7 1,2-8 2,1-1 10,0-1 2,-3-11-14,3-3-8,0-15-12,0-13-5,3-8-20,3-12-22,2 1-16,2-1 36,4 4-15,2 9 41,2 8-4,1 8 7,2 6 10,2 4 33,-2 7 13,-5 6-16,1 0-9,-8 5 5,5 3-8,-1-1 1,-2 7-8,2-2-11,-4 8 0,0-2 0,0 8 5,-3 2 26,0 4 11,-2 3 0,1 1-7,0 8-10,-2-1 4,4 3-13,-4 2 1,-2 1 1,3-1-5,-3 3-2,0-7 1,1-2-2,-2-5-4,0-4-5,-2-4 1,2-9 5,2-2-7,-2-5-52,3 0-49,0-2-152,21-4-265</inkml:trace>
  <inkml:trace contextRef="#ctx0" brushRef="#br0" timeOffset="2073.1186">4308 3298 1011,'2'4'311,"-2"2"-248,2-2-54,3 6 69,1 5 21,1-1-24,1 6-38,0-3-7,-2 0-15,-5-1 0,-2 3-15,-9 6-3,-10 6-183,-78 71-488</inkml:trace>
  <inkml:trace contextRef="#ctx0" brushRef="#br0" timeOffset="2418.1383">4346 3609 709,'6'-3'316,"4"2"-238,2-6 27,0 5 95,-1-2-8,-4 4-84,-4 3-66,1 0-29,1 4-11,2 0-2,-1 10-1,-1 1 1,-2 9 0,-3 7 15,-3 8 5,-2 3-11,0-3 0,1 3 1,0-7-9,1-5 7,3-4 19,0-2 4,3-7-2,1 1-7,0-6-2,3-1-1,-1-5-7,8 1 6,-5-3-4,4 0-4,7-5-2,2-4 8,7-12-16,5-5-120,4-9-207,45-66-460</inkml:trace>
  <inkml:trace contextRef="#ctx0" brushRef="#br0" timeOffset="2750.1573">4733 3970 765,'5'16'280,"1"0"-73,3 11-63,4-5-1,-2-8-7,2-10-35,2-8-5,-1-8-8,4-4-19,2-12-34,-4-6-22,-1-4-5,-2-3-2,-4 5 0,-8 10 1,-5 11 23,-2 8 9,-2 7 15,-3 0-10,-4 9-17,-5 1-15,2 10-6,-4-4-5,5-1 0,7-5 0,5-4-1,5-4-5,0-2-42,4 0-47,3 0-70,4-2-92,5-6-282,44-52-391</inkml:trace>
  <inkml:trace contextRef="#ctx0" brushRef="#br0" timeOffset="2986.1708">5157 3516 1116,'3'-2'332,"-3"0"-160,8-1 16,-1-4 8,8-3-67,6 2-66,10-3-31,8-5-14,6 6 1,-3 0-8,-6 2-11,-3 0 1,-7 5-1,0-3 0,-2 0-35,-4 2-52,-3 0-93,-4 1-149,-7 20-287</inkml:trace>
  <inkml:trace contextRef="#ctx0" brushRef="#br0" timeOffset="3232.1849">5224 3886 1230,'3'3'345,"3"-3"-279,0-3 57,10 2 101,1-4-64,5 2-49,4-4-45,2 3-24,-1-2-22,0 3-11,-1-1-8,-2 2 1,0-2-1,-5 2-1,-1 0-23,-4-1-64,4-2-113,31-26-496</inkml:trace>
  <inkml:trace contextRef="#ctx0" brushRef="#br0" timeOffset="4032.2307">6034 2634 1029,'5'-3'175,"-2"-1"-113,3-1 26,3-1 73,-6 5-28,-2 1-55,-1 0-54,0 1-24,2 9 0,1 7 14,3 13 52,0 12-9,1 10-3,1 10-5,1 4-17,0 0-20,1-3-5,-1-11-1,-1-10 0,-1-15-4,-3-12-1,-1-9-1,-3-6 12,2-2 3,-1-5 4,2-16 17,5-11-18,0-13-16,6-14 4,-2-4-6,1-3-15,1 4-2,-1 8 8,-2 8 9,-2 11 1,1 7-1,-1 6 11,-3 9 4,-2 5 0,-2 9-12,2 2-3,1 6-21,8 7 9,4 9 12,5 5 6,-1 7-5,-2 4 13,-2 4-2,-2-2 0,-3-3-3,-4-2-3,-4-5 0,-1-4-5,-1 2 1,-4-5-2,-1-4-37,0 0-44,2 0-108,-3-7-264,-6-12-380</inkml:trace>
  <inkml:trace contextRef="#ctx0" brushRef="#br0" timeOffset="4385.2509">6661 2649 1097,'4'-4'492,"-2"0"-360,4-3-37,0 3 56,0 4-58,2 1-54,3 9-21,4-1-9,-2 5-8,0 1-1,-6 0 1,-2 3 0,-4 1 0,-4 1-1,-5 5 0,-5 7-6,-6-4-11,4 1 10,4-9-1,2-3 1,9-7-8,5-1-14,7-3 28,6-2 1,7-2 10,0-2-2,2 0 1,-3 0-8,-3 0-1,1 0-14,-1-2-74,0 2-82,-5 0-67,-3 2-235,-15 0-183</inkml:trace>
  <inkml:trace contextRef="#ctx0" brushRef="#br0" timeOffset="4754.272">5657 3625 812,'-16'8'253,"5"-5"-145,-13 7 21,15-3 77,1-7 56,13 0-107,4-6-94,21-4 19,24-9 40,79-30-18,62-22-36,-3 16-30,-84 24-18,-14 10-9,-5 5 12,4-2-20,1 0 11,-11-2-11,-50 10 6,-4-1-7,-6 3 0,30-11 0,-9-3-12,-12-1-37,-11 6-19,-14 0 5,-16 7-88,-13 7-353,-106 24-427</inkml:trace>
  <inkml:trace contextRef="#ctx0" brushRef="#br0" timeOffset="5249.3003">6200 3785 544,'-2'5'865,"4"5"-778,0 12-72,1 7 28,4 9 55,0 4 56,2 9-13,2 13-40,-5 8-28,-3 1-4,-2-5-21,-2-19-33,-2-14-4,1-11-2,-1-15 0,2-5 7,1-4 14,0-4-1,0-5-29,1-17-3,4-13-44,4-24 11,13-15 3,5-7-4,7 7 16,-1 10 12,0 15 3,-5 11 6,-4 11 12,1 8 6,-10 6 6,-2 10-11,3 7-13,-2 9-2,6 11 2,2 6 14,-2 9 5,2 3-2,-4 3-1,-4-1 7,-5 0-2,-5-1-12,-1-5 0,-7-1-3,-1-2-6,1-1 0,2-1-59,4-3-65,6 1-326,24 24-285</inkml:trace>
  <inkml:trace contextRef="#ctx0" brushRef="#br0" timeOffset="5453.3119">7019 4121 157,'0'-1'1281,"0"2"-1069,2-1-179,-2 4 88,0 11 65,-3 6-3,-3 14-73,-3 12-53,-3 12-29,-2-1-16,4 1-4,4-8-8,3-9-14,4-7-77,2-12-146,8-1-367</inkml:trace>
  <inkml:trace contextRef="#ctx0" brushRef="#br0" timeOffset="10726.6136">11433 6900 276,'-10'-5'1377,"7"1"-1107,-6-4-141,5 5-60,8 3 2,-4 0 1,0 0-33,9 0-11,18-6-17,17-5 1,67-17 19,30-7-11,11 8-7,-65 7-7,-51 17-5,2-2-1,-4 1 0,33-3-1,-16-2-7,-11 4-19,-14 1-43,-12 3-71,-13-8-99,-50-40-534</inkml:trace>
  <inkml:trace contextRef="#ctx0" brushRef="#br0" timeOffset="10952.6265">11840 6551 1424,'-6'9'237,"1"5"-199,-5 12-17,-4 18 36,2 10 52,-5 21-2,-13 66-49,-3 44-22,15-13-19,21-141-16,3-4 5,6-2-6,18 22-1,19-17 1,21-16-18,64-27-78,30-52-193,4-28-369</inkml:trace>
  <inkml:trace contextRef="#ctx0" brushRef="#br0" timeOffset="11380.651">12727 6802 256,'-9'-4'1001,"-4"-3"-752,-8 2-87,-3 5 11,-4 9-37,-5 8-46,-3 15-48,-3 15-18,-2 6-10,5 11-13,5 1 0,7-8 0,13-2-1,11-15-1,11-9 0,13-7 1,9-12 0,11-12 8,4-13-7,5-19 13,4-15-14,0-12-20,-8-8-14,-6-7-11,-11-4-26,-14 6 22,-8 8 40,-6 21 9,-8 18 72,1 15 24,1 8-26,-2 4-55,3 10-15,-4 14 0,-2 18 6,-1 13 8,-2 8-4,4 0-1,1-8-7,1-2 8,1-9-9,1-4-1,4-7-38,2-12-123,7-5-184,7-11-28,50-55-322</inkml:trace>
  <inkml:trace contextRef="#ctx0" brushRef="#br0" timeOffset="11779.6738">13179 6861 1101,'0'0'316,"-1"2"-227,1 2-49,0 6 56,0 9 155,-2 14-68,-1 12-84,-3 9-26,-7 3-31,2-1-16,-2-5-11,3-12-14,4-13 0,4-9-1,2-14-5,6-9-18,9-12-16,10-19 5,13-19 1,5-15-18,-3-6 19,-2 5 22,-5 12 10,-3 15 0,-10 12 0,-1 14 1,-8 10 8,0 9-9,-1 12 1,3 10 20,-2 14 32,-4 15-7,-4 4 1,0 9-10,-7-1-14,2-2-16,-1-3-6,2-3-1,1-6-33,1-4-34,4-7-53,-1-13-198,5-15-230,31-67-207</inkml:trace>
  <inkml:trace contextRef="#ctx0" brushRef="#br0" timeOffset="12214.6987">14049 6575 1405,'0'-1'317,"0"-3"-157,0 1-40,0 3-1,-3 7-59,3 2-59,-1 9 5,-5 15 12,-8 13 3,-13 12-21,-11 3-15,-6 5-59,1-9-122,8-9-80,15-16 0,12-16-17,9-12 49,9-18 145,7-3 65,9-7 34,0 1 51,-3 7 27,1 2 62,-6 10 10,1 8-47,-2 7-19,-2 5 2,-2 13 14,-5 6 29,-5 5-3,-3 9-7,-3 6-41,-3 4 1,-2 0-23,-1-4-20,3-4-6,3-8-12,3-5-11,0-8-5,5-9-2,4-14 0,7-7-21,12-7-93,7-11-228,68-58-482</inkml:trace>
  <inkml:trace contextRef="#ctx0" brushRef="#br0" timeOffset="12509.7156">14421 7320 705,'1'9'351,"-1"7"-127,1 10-32,-1 5-14,2-1 14,3-5-57,5-2-63,1-8-27,2-4-3,3-5 0,4-6-1,2-7-2,-2-12-9,3-7-15,-5-6-5,-6-4 1,-7-1-5,-7 6 3,-7 5-8,-4 7 7,1 7 14,-2 8 2,-2 8-24,-3 6 0,2 2-11,-1 5 5,3 3-43,5 0-35,6-3-80,2 0-211,17-3-411</inkml:trace>
  <inkml:trace contextRef="#ctx0" brushRef="#br0" timeOffset="12758.7298">15225 7041 1337,'3'-5'367,"1"0"-209,5-4-31,5-3 1,4 4-46,8 2-31,6 1-19,7 3-16,-1 0 5,-2 4-7,4 0-13,-2-1 0,-1-1 10,-3 0-11,-5 0-5,-10 0-48,-4 4-98,-6 6-388,-48 34-202</inkml:trace>
  <inkml:trace contextRef="#ctx0" brushRef="#br0" timeOffset="12975.7422">15223 7522 1260,'2'0'476,"1"0"-431,4 3 39,7-3 103,8 0-40,11-5-42,7-1-45,5-2-40,-2-2-13,-2 1 2,0 2-9,-2 4-10,3 3-48,4 7-106,1 3-436,76-4-653</inkml:trace>
  <inkml:trace contextRef="#ctx0" brushRef="#br0" timeOffset="13903.7953">16524 6453 796,'0'-3'615,"0"0"-485,1-3-65,-2 9-11,-1 0 3,2 3 6,3 4-36,2 13 75,3 16-9,-1 13-11,-1 12-31,-2 7-4,-5 0-26,-5-4-6,2-5-14,1-11 11,0-18-11,1-11 0,2-15 5,0-7 9,2-7 1,-1-17-16,5-15-42,6-24-6,5-17-3,9-10 9,6 6 10,5 3 17,-1 24 9,-1 17 5,-2 14 1,-3 14 9,-3 9 22,-3 6 2,-3 4-7,-3 5-10,-3 7 2,-3 6 2,1 5 11,-2 6 7,-2 5-8,0 8-9,-3 0-2,2 2-5,-1-1-13,-2-2 5,0-10-5,-2-5-1,-1-11 0,-2-7-52,-2-3-31,-1-4-125,-6-14-275</inkml:trace>
  <inkml:trace contextRef="#ctx0" brushRef="#br0" timeOffset="14226.8138">17320 6624 336,'4'-4'1130,"-1"3"-941,4-6-21,-1 7-27,-1 0-49,1 4-56,1 10-15,1 5-12,-2 9-5,-6 3-4,-3 7-6,-13 3 6,-4 7-45,-7-9-46,2-1-10,1-10 32,8-9 45,8-11 24,1-1 0,7-4 0,4-3 6,7-3-5,11 2 10,12-2-10,11 0 7,7 3-7,2 3-1,-6 0 0,-4-2 5,-15 2-5,-7 1-124,-16 6-200,-42 21-299</inkml:trace>
  <inkml:trace contextRef="#ctx0" brushRef="#br0" timeOffset="14587.8344">16433 7274 159,'-7'-7'1109,"1"3"-932,-3-2-55,6 5-2,2 1-3,-1 0-29,2 0-46,0 0-42,2 1-17,0 2-10,9 0 27,14 5 31,25-4 83,77-12 8,81-24-34,32-3-23,-96 20-22,-13 7-16,-15 5-10,-8 3-8,-70 5 1,0-3-2,-2 0-7,31 1 1,-7 1-1,-8-2-1,-12 0 0,-11 0-46,-14-2-58,-8 3-73,-22-1-118,-96 22-346</inkml:trace>
  <inkml:trace contextRef="#ctx0" brushRef="#br0" timeOffset="15067.8619">17067 7467 1431,'2'10'156,"1"7"-130,3 11-5,0 15 30,0 6 63,-2 8-9,-2 8-32,-4 5-23,-1-5-22,-3-5-13,-1-11-4,-1-17-2,4-15-8,0-8 8,4-8 9,-1-5 10,1-9-1,1-11-21,6-20-6,4-16-12,12-12-17,9 0 1,6 2 5,4 12 16,-1 6 6,-6 14 1,-6 11 5,-11 9 10,-10 14 2,-4 5-17,-1 10-11,6 8 11,-1 11 48,0 12-4,2 8-16,-4 4 1,0 3-8,-1-2-5,-2-1-2,0-2-7,1-6-5,-4-4 7,0-6-8,0-8 0,0-4-1,0-3-29,3-10-29,1-3-128,4-3-306,42-43-236</inkml:trace>
  <inkml:trace contextRef="#ctx0" brushRef="#br0" timeOffset="15285.8743">17883 7815 1237,'0'0'359,"0"3"-263,-1 8-44,-1 7 125,-2 10-16,-2 9-52,-3 5-41,0-2-34,-1-2-10,2-3-13,0-3-10,4-9 7,-3-3-8,7-5-5,-4 1-73,4-6-171,4-16-594</inkml:trace>
  <inkml:trace contextRef="#ctx0" brushRef="#br0" timeOffset="17853.0212">18983 6838 906,'0'0'204,"0"1"-148,0 0-38,0 2 19,0-3 107,-1 1 3,1 1-39,0-2-36,-2 1-13,4 2-10,-1 7-11,3-1 35,-1 6-7,0 6-30,2-1-18,-1 2-3,1 4-14,0-3 7,2-1-2,-1-2-6,0 1-1,0-6-17,0-3-62,1-4-82,-4-6-19,-3-4-20,-13-25-295</inkml:trace>
  <inkml:trace contextRef="#ctx0" brushRef="#br0" timeOffset="18140.0376">18902 7305 738,'0'-3'282,"0"3"-141,0 0-16,0 0 8,0 0 1,0 0-19,2 0-38,-2-2-35,0 2-15,1-2-18,2-2-4,-1-1-5,0-1-8,4 0-7,-6 3-12,6 0-27,-6-1-49,5-2-38,-2 1-48,-3 0-135,-10-21-490</inkml:trace>
  <inkml:trace contextRef="#ctx0" brushRef="#br0" timeOffset="19508.1158">11257 8706 1312,'-9'-8'171,"5"4"-60,-5-6-16,6 6-28,3 3 8,0 2 26,0-1-55,4 3-44,12 1-2,15 5 0,26 1 1,71 4 11,72-18 3,45-14 2,-79 14 10,11-6-12,29 6 4,-23 7-4,7 8-3,-1 4-6,6 4-4,-10 2 8,15-7-5,11-2-5,-11-7 0,9-1 6,-1-2 5,-9 11 7,-5-6-8,12 3-9,-26 2 0,8-5-1,17 0 1,6-2 0,6-6 5,22-4-6,1-12 0,39-23-1,30-9 1,-8 0 5,2 2-5,-9-2-1,-6 8 0,-32 7 1,1 4 0,-22 8 0,-6 3-1,4 4 1,-16 2 0,-3 3 4,16-9-4,-8-5-1,5-3 0,-8 5 0,-28 3 1,-10 1 0,-8 1 0,-21 1-1,-10 4-8,-8 2-9,-17 4-26,-13-2-28,-22 10-40,-48 0-25,-3 2 7,-2 2-47,22 4-80,38 18-236</inkml:trace>
  <inkml:trace contextRef="#ctx0" brushRef="#br0" timeOffset="26541.5181">11793 9784 99,'0'-3'216,"-3"2"-128,0 1-59,-1-3 13,0 3-27,-2 0-15,4 0-33,-9 7-275</inkml:trace>
  <inkml:trace contextRef="#ctx0" brushRef="#br0" timeOffset="28089.6067">11747 9670 493,'-1'-5'156,"1"-1"-25,-3-9-26,3 3 27,0 2 7,0 2 31,0 4-34,0 4-37,-2 0-30,2 0-21,0 0-13,0 0-11,-1 0-14,1 0-1,0 0-7,0 0-1,0 0 0,0 0-1,0 0-66,0 0-129,0 2-168,1-2-209</inkml:trace>
  <inkml:trace contextRef="#ctx0" brushRef="#br0" timeOffset="28845.6499">11962 9522 726,'0'0'222,"-1"-2"-25,-2 0-62,0-2-12,-2-1 46,-1-2-37,-3 4-30,-1-1-18,-5 4-45,-7 5-25,-5 7-1,-11 8-11,-6 8-2,-2 5 2,-1 2-2,10 0-1,10-4-1,13-7-4,8-2-4,8 1-2,8 1 10,10 0 1,11-1 0,9-2 1,8-5 6,-2 0-6,0-7 1,-3 4 0,-9 0-1,-4-3 0,-4 6 0,-2-4 0,-8 3 0,1-3 0,-5 6 0,-3-3 0,-3 3 12,-2-3 14,-4 3 17,-6 1 4,-5 7-2,-6 3-17,-11 3-11,-7 3-2,-3-1-9,-1-3-5,4-12 6,1-6-7,4-10-15,0-6-25,1-6-68,-2-4-80,0-9-77,8-7-189,-15-66-109</inkml:trace>
  <inkml:trace contextRef="#ctx0" brushRef="#br0" timeOffset="29063.6624">12442 9399 793,'5'2'111,"-3"2"-83,0 1 13,0 5 80,-4 2 67,-2 6-38,-5 5-66,0 8-42,-8 7-18,-5-3-14,0 6-10,-8 0-19,-3-1-145,-43 60-212</inkml:trace>
  <inkml:trace contextRef="#ctx0" brushRef="#br0" timeOffset="29297.6758">12403 9693 625,'9'9'150,"1"3"0,9 12 72,2 5-38,-8 4-26,-1-1-11,-5 3-30,-5 7-36,1 0-30,-3 1-21,-3 4-12,0-4-9,-7-3-2,2 1-7,-2-6-69,-4 0-78,2-10-97,6-12-136,9-42-71</inkml:trace>
  <inkml:trace contextRef="#ctx0" brushRef="#br0" timeOffset="29709.6993">12647 9780 268,'4'-9'608,"-1"5"-437,8-3-51,-5 10-20,1 7 31,-1 16 50,-1 7-19,0 14-55,-4 2-53,-1 6-18,-1-3-14,-1-8-13,2-13-1,0-9-8,0-12 0,2-6-44,-1-5-19,6-9-13,6-16 44,6-16-5,10-15-25,1-8-7,3 1 35,1 5 25,3 7 8,2 14 1,2 8 14,-3 15 53,-5 9 1,-9 12 7,-2 7 16,-4 12 1,-3 7 4,-2 10-30,-7 8-23,-2 5-13,-6 2-7,-4 2-8,-2-6-14,2-8-1,4-9-15,-2-13-60,0-5-15,4-13-94,2-2-59,2-7-23,12-67-285</inkml:trace>
  <inkml:trace contextRef="#ctx0" brushRef="#br0" timeOffset="30424.7402">13449 9693 770,'-1'1'378,"-2"-1"-216,-1 5-54,-1 0-26,-1 9-5,-3 0-7,3 11-31,4 3-16,0 5-5,2 8 10,4 1-4,-4 11 17,6 2-5,-3 3 9,2-1-18,0-4-9,1-5 18,2-7-17,2-4-8,0-14-10,4-5 1,1-8 7,8-16 19,5-6 22,5-14-22,6-11-10,1-15-7,-2-5-1,-2-13-1,-3-6-8,-6-7 10,-6-1-10,-8-1 7,-7 10-7,-10 10 7,-5 12-7,-7 8 6,-8 7-5,-3 5 14,-3 14-4,-9 5-12,-3 18 0,-5 16-10,-1 15-5,-2 8-5,10 4 7,10 2-2,7-6 3,12-6 6,8-5-3,8-6 1,5-2 7,5-6 1,4 2 1,2-7 0,0 0 13,4-5-4,-2-3 1,5 1 4,4 4-6,-3-4-8,1-2 11,-3 5-12,-6-4-1,-6 5 1,-2-6 0,-7-1 0,-1 1 0,-4-4 0,1 0 0,-2 0 1,-2 0-1,2 0 1,-1 0 1,1-4 4,-3 2-6,0-3-22,-2-5-45,-5-1-64,-2 2-110,-1-1-92,-25-2-287</inkml:trace>
  <inkml:trace contextRef="#ctx0" brushRef="#br0" timeOffset="30993.7728">11734 9818 1342,'-3'-7'167,"3"2"-67,6-8-50,27 5-50,59-10 38,90 2 82,89 9 1,-41 7-28,-19 11-28,0 7-37,-5 3-11,-34 7-2,-29-1-6,-16-5-9,-5-3 0,-31-8 1,-53-8-1,-4-6-1,-4 1-17,24-4-18,-16-6-34,-17-5-34,-18-2-29,-16-4-178,-120-36-221</inkml:trace>
  <inkml:trace contextRef="#ctx0" brushRef="#br0" timeOffset="31264.7883">12029 10073 1472,'0'-2'286,"9"0"-263,21-6-22,25 1-1,79-12 87,65-12 47,15 0-28,-63 18-34,16 4-33,2-1-13,-21 10-8,-24 1-9,-25 8-9,-13 0 6,-54-4-6,-2 3-1,-5-4-8,20 6-31,-8-3-76,-12 3-158,-3-4-234,40-6-288</inkml:trace>
  <inkml:trace contextRef="#ctx0" brushRef="#br0" timeOffset="31798.8188">14740 9563 1206,'-2'-6'253,"-1"-1"-73,-4-4-82,1 4-13,-8-3 43,-9 8-38,-9 7-53,-9 8-20,-4 6-12,7 4-5,9 3-2,8 0-5,10 1-1,8 1 7,11 3-6,13 2 6,12 1 2,11-1-1,8-2 0,2-1 1,-4-8-1,-9 2 0,-7-1 0,-6-4 1,-9 1-1,-4-1 1,-8-1 0,-10-1 26,-7 3 42,-13 6-12,-12-1-29,-6 4-16,-2-3-10,1-9-2,8-6-28,4-6-70,5-8-140,1-7-212,-9-67-348</inkml:trace>
  <inkml:trace contextRef="#ctx0" brushRef="#br0" timeOffset="32009.8309">15161 9455 1167,'8'0'168,"-2"2"-91,4 6-8,-4 4 22,-5 6 53,-7 5 9,-6 5-58,-12 9-52,-4-2-22,-5 4-21,0-3-64,6-7-107,5-2-111,8-13-215,-5-14-23</inkml:trace>
  <inkml:trace contextRef="#ctx0" brushRef="#br0" timeOffset="32194.8415">15098 9681 334,'12'6'375,"0"1"-214,9 7 28,1 4-3,-4 1-27,-2 3-5,-7 1 2,-6 2-28,-3-1-8,-3 4-45,-5 4-33,-6-3-21,2 0-21,-1 1-18,4-1-177,3 1-171,6 44-408</inkml:trace>
  <inkml:trace contextRef="#ctx0" brushRef="#br0" timeOffset="32599.8646">15503 9870 1150,'0'1'295,"2"5"-236,1 0-8,1 4 51,-4 5 52,-2 2-4,-3 3-70,-2 2-38,-2 4-23,3-7-11,1-5-7,4-5-1,-1-5-29,4-5 8,3-9-25,5-12-7,11-11-14,8-18 4,4-1 13,3 4 34,0 11 14,-6 12 2,-6 14 21,-5 7 21,-2 10 14,1 6-4,-2 6 10,-2 5-11,-1 11-5,-6 5 7,-1 2-22,0 1-8,-5-5-11,1-2-11,-2-2-1,-2-5-21,1-9-27,-1 1-141,0-14-93,2-6-252,-3-48-245</inkml:trace>
  <inkml:trace contextRef="#ctx0" brushRef="#br0" timeOffset="32820.8773">16178 9349 1197,'2'-3'304,"-1"3"-160,3 0-105,-2 0-9,-1 7 33,1 0 6,-4 10-16,-1 7-2,-7 13-33,-6 2-18,-8 6-24,-7 2-119,-2-4-77,3-6-92,9-6-233,14-11-59</inkml:trace>
  <inkml:trace contextRef="#ctx0" brushRef="#br0" timeOffset="33010.8882">16086 9649 261,'11'-5'325,"-1"0"-85,8-2 20,-2 1-74,-3 6-66,-1 10-18,0 8 16,-3 5 20,-2 10-21,-2 6-34,-3 2-34,1 1-2,1-3-16,2-1-19,2-8-1,-4-9-10,2-2-1,-3-5-21,8-7-166,3-1-163,49-25-283</inkml:trace>
  <inkml:trace contextRef="#ctx0" brushRef="#br0" timeOffset="33313.9055">16471 9915 775,'0'7'518,"0"3"-473,3 11-7,0 6 23,4 5 28,4-2 29,6-5-20,2-5-17,8-8-9,-2-12 21,5-9-32,-2-10-28,-7-10-10,2-4-8,-11-9-9,-1 5 1,-7 1-1,-4 7-5,0 12 44,-3 3 17,-1 6 16,-4 4-17,-3 4-26,-6 6-26,-10 8-9,-4 8 0,1 1 0,6 1 0,6-9-44,10 0-62,7-3-175,16 2-506</inkml:trace>
  <inkml:trace contextRef="#ctx0" brushRef="#br0" timeOffset="34724.9862">14427 10612 1090,'-5'0'200,"2"0"-106,-1 0-14,2 0 4,4 0 28,-1 0-1,2-2-43,1 2-32,13 0 12,8-1 33,19-3 4,21-4-28,61-4-10,44-9-7,22 12-11,-74 10-5,0 7-6,3 1 10,13-1-27,6-2 10,-4-3 10,-2 4-5,2 1-4,-7-3-4,-15 3-2,-21 2 4,-1 0-9,-8-3 4,2-2-5,-2-6 0,-45 0 1,1-5 5,0-2-5,30-4-1,-8 0 0,-12-2-5,-14 5 4,-14 1 2,-9 4 7,-9 2 1,-6 2 6,-2 0-5,-7-3-10,-8 0-97,-18 6-53,-15 8-186,-146 50-308</inkml:trace>
  <inkml:trace contextRef="#ctx0" brushRef="#br0" timeOffset="35500.0305">15567 11097 1025,'-2'-3'305,"2"-1"-67,-3-1-44,0-3 1,-3 1-29,-5 3-55,-2 1-49,-6 3-23,-5 3-11,-3 4-10,-7 9-1,-1 1-5,-2 3 6,-2 3-8,1 5-9,2-1 7,-2 4-8,5 4 0,4 0-1,8 2-1,2 4-5,7 4 1,2 2 4,8-2-4,2 1 6,2-3-9,8-8 0,2-4 7,8-3-4,6-6 5,11-9 1,5-2 15,7-9 18,6-4-12,-4-5-5,0-3-7,-2-8-1,-4 1-1,-5 1-6,-7 4 3,-8 1-4,-7 1-34,-7 1-31,2 2-44,-3-4-131,22-27-408</inkml:trace>
  <inkml:trace contextRef="#ctx0" brushRef="#br0" timeOffset="35735.044">15922 11506 1213,'0'3'315,"3"3"-242,1 7 76,-2 3 47,2 5-29,0 5-29,-4 4-38,1 12-46,-2 4-30,1 3-7,-2-7-10,2-12-5,0-4 4,2-7-6,-1-9-51,3-1-69,3-6-103,4 3-306,8-26-708</inkml:trace>
  <inkml:trace contextRef="#ctx0" brushRef="#br0" timeOffset="36371.0803">17714 10218 1190,'0'0'349,"0"0"-176,1 0-70,-1 0-1,3 2 11,9-2-20,9 1 6,16 4-38,12 1-13,11-6-22,3 4-11,-2-1-14,-4-3 1,-6 0 10,-6-3-12,-6 3 0,-10 0-41,-7 4-49,-10 2-112,-6 5-172,-42 44-181</inkml:trace>
  <inkml:trace contextRef="#ctx0" brushRef="#br0" timeOffset="36648.0962">17454 11064 1463,'-2'0'364,"2"0"-286,0 2-78,6-1 0,12-2 98,24-4 88,21-14-62,64-17-43,26-1-25,-7 17-25,-110 17-10,-1 1-1,-5 4-13,32-2 7,-9 2-6,-7 5-7,-8-1-1,-6-1 2,-4 2-2,-3-3-43,0 0-73,2-2-82,44-20-399</inkml:trace>
  <inkml:trace contextRef="#ctx0" brushRef="#br0" timeOffset="37548.1477">19496 9497 467,'-9'-20'480,"-1"3"-272,-11-19-8,2 11-16,-8 3-1,-4 8-21,-8 14-75,-10 16-40,-3 11-17,2 12-8,8 3 8,9-4-13,12-2-11,5-4-6,9 1 1,2 0-1,9 1-1,7-5-8,10 3 2,15-2 7,13-6 0,11-4 0,5 0 0,-1-8 12,-5-1-3,-16 1-9,-15-2 0,-10-2-6,-14 0-3,-4-1 9,-4 5 9,-8 9 28,-12 9 23,-13 7-16,-9 4-17,-3 1-14,5-9-5,11-11-8,9-5 0,8-11-30,4-6-30,2-4-74,4-14-345,28-99-375</inkml:trace>
  <inkml:trace contextRef="#ctx0" brushRef="#br0" timeOffset="37785.1612">19973 9232 1333,'2'-4'293,"-2"4"-173,3-3-66,-6 4 7,3-1 32,-2 2-22,0 4-62,-4 8 6,-6 11 1,-12 12-16,-4 9-1,-7 4-92,2-1-36,3-5-75,7-8-84,6-10-44,7-10-44,12-16-128</inkml:trace>
  <inkml:trace contextRef="#ctx0" brushRef="#br0" timeOffset="37963.1714">19826 9538 90,'7'-6'345,"1"0"-47,14-6-7,-7 2-28,6 3-56,-3 5-53,-3 7-40,1 5-19,-2 6-5,-1 4-36,-2 4-23,-5 5-17,-3 4-4,-6 5-1,-5 3 2,-6 11-11,1-3-65,0-1-107,2-4-142,20 27-253</inkml:trace>
  <inkml:trace contextRef="#ctx0" brushRef="#br0" timeOffset="38361.1942">20254 9681 1347,'3'0'311,"-3"0"-160,2 4-56,-1-2 23,2 2-43,-3 1-46,4 7-4,1 12-8,2 4 2,-2 8-17,-5 2 5,-2-2 4,-2-5-4,3-6-7,-3-12-31,8-10-16,1-11 16,6-14 20,10-20-28,10-20 6,8-14 0,9-15-6,4 7 39,2 11 12,-9 17 45,-10 22 3,-11 19-3,-5 13-28,-3 12-19,-2 12 8,1 15 12,0 4 0,-2 10-10,-2-9-13,-5-6-5,0 2-1,-3-7-1,-3 2-49,-3-6-125,-9 9-327,-73 43-330</inkml:trace>
  <inkml:trace contextRef="#ctx0" brushRef="#br0" timeOffset="40243.3018">21243 9273 1146,'0'-10'215,"2"4"-112,4-10-59,3-3-19,7-7 40,10-3 47,2-2-20,2 3-44,4 4-24,-6 3 15,-7 9-17,-4 5-14,-4 7-8,-4 1-11,-2 9 10,-2-2 1,1 6 5,2 11 11,-3 7 16,0 11 4,-2 8-3,0 11-14,-3 8-2,0 5-4,0-8-5,-3-6-2,-3-14-6,4-12 6,-3-10-6,2-8 1,0-10 9,1-2-2,2-5 5,0-3 10,0 1 4,2 1-2,1-1-5,0-4 7,4-8 0,5-9-14,12-15-13,11-18 2,10-14 10,4-9-11,0-6 0,1 9 5,-6 5-5,0 14-1,-7 14 6,-7 11 2,-9 13 4,-9 7 1,-6 8-1,-4 3-1,-2 2-10,0-1 5,-2 0-6,2 0-1,0 0-1,2 0-7,3 0 1,4 0 8,2 0 0,2 0 2,-7 0-1,-3 0-1,-3 0 1,0 0 5,-1 0-5,2 0 7,-1 0-7,0-1 7,2 1-8,-2 0-6,0 0 5,-2 0-1,2 0 1,0 1-1,0-2 1,0 1 1,0 0 0,0 0 1,0 0 0,0 0 5,0 0-5,0 0 1,0 0 5,-7 4-6,2-4-1,-4 0-27,-9 2-95,-14 9-163,-12 5-380,-92 27-217</inkml:trace>
  <inkml:trace contextRef="#ctx0" brushRef="#br0" timeOffset="40941.3417">21525 9401 450,'0'1'205,"0"-1"-145,2 3-22,-2 1 40,0-1 67,0 0 14,0-2-43,0 3-38,3 0 4,-2 0 13,2 6-32,-1-3-8,2 2-10,-2 4-3,4 3-4,-3 1 5,-3 1-10,3-1 6,-2-2-9,2 1 6,-3 2 0,-3 2 0,3 1-6,-1-2-1,-2 3 1,1 3-6,-3 2-6,1-5-9,0 4-8,-1 1 7,1-4-7,2 0 0,1-2 0,-2-4 0,3-7 0,0-4 0,-2-3 5,2 0-5,-1-2 0,1-1 5,0 1-5,1-1 0,-1 0 0,-1 0 0,1 0 0,0 0 0,0 0 0,0 0 0,0 0 5,0 0-6,0 0-1,0 3 1,0 1-2,-3-1 2,6 1 0,-3-1-32,1 1-77,1-1-161,-2 0-20,4-15-354</inkml:trace>
  <inkml:trace contextRef="#ctx0" brushRef="#br0" timeOffset="41657.3827">19190 11173 828,'-3'-3'313,"-1"0"-301,-5 0-12,-2 2-37,1-6 37,-1 2 83,0 2 4,6-3 44,2 6-46,3 0-53,3-2-17,4 0 6,7-2 21,11-4 40,17-8 34,19-7-13,62-26-17,32-12-14,22 2-26,-44 21-16,29-4-16,9-13-4,-2 0-2,17-8 4,14 6-11,9-9 0,1 9 16,5 6-7,-56 13-1,-18 19-3,-23 8 2,-26 6-7,-57 3-1,-7 0 1,-4 2 0,19 0-1,-18 2 0,-10 0 0,-13-2 0,-2 2-18,-6-2 7,-6-4-14,-9 0-181,-16 0-322,-123 10-242</inkml:trace>
  <inkml:trace contextRef="#ctx0" brushRef="#br0" timeOffset="42144.4106">20779 11097 1052,'-4'-3'330,"0"-1"-101,-7-3-94,-1 1-18,-7 0-39,-7 8-25,-5 10-22,-11 7-10,-8 11-6,-10 13-1,-3 8 1,1 8 3,7 2 0,9 0-3,12 1 4,13-1-11,8-6-8,11-3 1,11-6 1,5-3-1,8-7 8,9-6 14,9-9-1,4-8 10,2-11-5,5-4-9,1-7-11,-4-4-5,-2-3 8,-2-4-10,-5 1-42,-4 0-46,-10 6-91,-7 0-142,-6 3-137,3-21-165</inkml:trace>
  <inkml:trace contextRef="#ctx0" brushRef="#br0" timeOffset="42498.4308">21003 11576 455,'8'0'375,"1"4"-249,10-1 90,-1 7 10,-3-4-34,1 1-31,-5 1-50,-2 3-56,1-1-17,-3 3-22,-5 4-4,-2 3-1,-8 5-11,-5 3 0,0 1-32,-8 4-13,4-5 3,-2-4 20,5-5 14,4-3 7,7-6-5,0-4-4,6 2-10,1-3 13,8 4 7,10-6 36,7-1 18,12-6-6,0-3-21,-2-3-15,-3 1-2,-8 3-10,-4 1-18,-5 3-69,-8 0-68,-6 2-115,-10 5-269</inkml:trace>
  <inkml:trace contextRef="#ctx0" brushRef="#br0" timeOffset="44262.5317">16081 9230 495,'-4'-2'170,"1"0"-28,-4-2 10,0 0 32,0-3-16,4-2-36,0-3-30,1 3-31,2-2 2,2 4-8,-2 7-23,3 0-41,5 0 9,5 4-8,2 8 5,3 2-6,-2 4-1,0 1-4,-2 5 4,-3 2 0,-1 0 0,-4 3-30,-8 3-96,-8 6-38,-13 5-173,-68 75-246</inkml:trace>
  <inkml:trace contextRef="#ctx0" brushRef="#br0" timeOffset="44651.554">15935 9663 586,'0'0'251,"2"-2"-122,1-2-68,3-4-4,8-1 59,7-6 13,9-6-9,4-3-30,1 4-32,-1 4 1,-4 7-17,-6 9-29,-5 7-13,-7 5 0,-3 4-1,0 5 1,-6 2 30,-3 7 26,-3 3-10,-6 4-17,3 3-11,2-1-2,0 3-8,3 6-7,1-1 6,0 6 8,1-4-15,3-4 1,-1-12-1,1-11-9,-1-13 3,2-8-3,-1-2 8,3-8 1,10-11 56,10-13-26,13-18-21,-2 2-9,-6 0 0,-7 15-2,-11 15-62,0 13-197,-8 18-80,-15 61-312</inkml:trace>
  <inkml:trace contextRef="#ctx0" brushRef="#br0" timeOffset="47939.742">28033 2474 1127,'0'-3'219,"0"3"-113,0 0-44,0 0 49,0-1 87,0 1-48,0 0-45,0 0-24,0 0-24,0 0-29,0 0-14,0 0-14,0 1 0,0-2-10,0 12 1,3-4 4,4 7 5,1 5 0,1 7 1,2 2 0,-1 5 1,-1 4 7,-3 3-3,3-1 0,-3 6-5,1 0 7,-4 0-7,0 1 5,-3-1-6,0 0 0,0-7 0,-3-8 0,2-12 0,-1-9 0,2-4 0,0-8 1,2 1 14,-1-3-1,-1-10-14,3-14-2,0-17-13,5-18 5,11-10 10,2-7-1,7 7-14,-1 2 1,5 6 14,-4 6 11,6 5-6,-1-2-4,1 2 0,1 6-1,-4 2 1,-7 12-1,-3 9 0,-8 12 0,-4 8 0,-7 0-1,0 9-15,9 5-4,2 6 14,11 5 6,3 8 0,6 5 0,3-1 0,4 5 6,-4-5-6,-6-1 1,-2-3 0,-7 8-1,-3-8 8,-8 8 1,-4-1-8,-3 2 16,-3 1 2,-3 4 1,-1 0-10,-2 0-1,3-6-3,-2 0-6,3-8 0,1-4 0,1-3-1,1-8 0,-1-1-41,4-7-45,-2-1-97,2-3-148,2-7-43,41-45-299</inkml:trace>
  <inkml:trace contextRef="#ctx0" brushRef="#br0" timeOffset="48210.7575">29234 2343 751,'2'0'649,"-2"0"-446,0 0-59,0 0-12,1 0-5,-1 4-49,6-4-57,5 0 6,5 0 5,11 0-13,7-4-2,14-2-16,5-2 5,5-2 2,5-3-8,-6 2 1,-9 0-1,-11 3-39,-5 6-93,-11 4-110,-8 6-89,-31 44-390</inkml:trace>
  <inkml:trace contextRef="#ctx0" brushRef="#br0" timeOffset="48465.7721">29358 2885 1129,'5'0'225,"5"-1"-134,8-1 71,6-1 11,6-3-2,2-1-68,3 0-35,2-2-8,2-2-32,0-1-14,4 1-7,-6 0-1,-1 2-6,-3-1-10,10 3-60,6 1-95,17-3-84,150-39-374</inkml:trace>
  <inkml:trace contextRef="#ctx0" brushRef="#br0" timeOffset="49165.8122">31316 1041 845,'-2'-5'285,"0"2"-94,-1-5-19,0 0 73,-1 2-55,0 3-53,4 1-59,-3 2-30,0 0-18,-1 0-11,-9 4-18,-6 0-1,-8 7 0,-1 4-1,-6 5-1,0 6 1,2 5 0,-1 1-5,4 4 5,4 2 0,6 2-5,4 5-3,7 0 7,8 4 2,6 2-8,6-2-4,4-1 11,4-2-5,3-6 5,1-7-5,0-10 6,-1-9 1,4-5 0,4-6-1,8-6-10,3-1-145,5 1-169,72-7-238</inkml:trace>
  <inkml:trace contextRef="#ctx0" brushRef="#br0" timeOffset="49502.8314">31588 1631 815,'2'2'338,"2"5"-265,6 7-14,3 1 28,0 1 52,-2-3-10,1-3-40,-3-3-5,-3-4-21,0-3 10,2-3-14,-5-4-16,6-9 56,5-6-61,-1-8-25,-1-4-4,-3 2-9,-6 5 2,-3 9 8,-5 4 5,-2 9 12,-4 4 11,-9 2-29,-8 4-9,-4 9 1,1 4-1,7 1 0,3-1-8,9 0-7,5-6-73,4 1-95,7 1-92,6 2-59,31 5-370</inkml:trace>
  <inkml:trace contextRef="#ctx0" brushRef="#br0" timeOffset="49891.8537">30619 2354 1225,'-2'1'208,"1"-1"-140,1 2-52,4 0 7,19-2 58,31-5 163,83-19-58,84-18-93,10-3-43,-88 31-37,-5-1-5,-21 3 8,-8-2 14,-5 0-10,-11 6-14,-7-4-5,-46 5 5,-4 3-6,-3 0 0,28-4-1,-12 2-38,-13 5-66,-12 7-78,-15-1-295,-49 42-47</inkml:trace>
  <inkml:trace contextRef="#ctx0" brushRef="#br0" timeOffset="50567.8924">31629 2654 619,'-3'-5'362,"0"3"-115,-6-4-97,-1-1-34,-1 4 13,-5-1 7,0 4-16,-1 0-43,-3 3-34,-1 1-8,-2 3-17,-1 2-2,-2 5-2,-1 4-8,2 5 0,-1 6-6,5 1-1,2 1 0,-1 3 0,7 2 1,0 1 0,6-2 0,1 6 1,3-5 6,3 3-1,2-6-6,2-1-6,2-5-1,0-5-2,8-1 8,-4 0 1,6-6 0,3-4 6,2 3 22,3-6 10,0-5 5,-1 0-8,-6-6-17,-3 3-5,-1 0 4,-2 0-4,-2 3-4,-1-3-3,4 0-5,-3 0 7,6 0-7,2-3 6,-1 0-5,1-4 5,5 0-5,-3-5 7,1 2-8,-2 1 8,-6-3 5,-1 4-1,-5 4-12,-3 1 7,-3 3-7,0 0-2,0 0-11,0-3-59,2 2-164,0-2-289,15-12-209</inkml:trace>
  <inkml:trace contextRef="#ctx0" brushRef="#br0" timeOffset="53538.0622">32267 1386 486,'-3'0'225,"3"0"-112,0 0-71,-1 0-29,1 0-8,0 0-5,-2 2-103,-6 0-193</inkml:trace>
  <inkml:trace contextRef="#ctx0" brushRef="#br0" timeOffset="53731.0733">32369 1275 654,'0'0'155,"0"-3"-139,0 3-16,1 3-177,4 4-30</inkml:trace>
  <inkml:trace contextRef="#ctx0" brushRef="#br0" timeOffset="53912.0836">32431 1294 259,'7'-8'0</inkml:trace>
  <inkml:trace contextRef="#ctx0" brushRef="#br0" timeOffset="54384.1106">32561 1453 464,'0'-3'234,"0"3"-93,0 0-33,0-3 22,-1 3-2,0 0-41,1-4-56,-2 4-31,2 0-18,0 0-139,2 0-127,-1 4-374</inkml:trace>
  <inkml:trace contextRef="#ctx0" brushRef="#br0" timeOffset="55805.1919">32029 4212 658,'-1'-4'144,"1"1"28,-4-4-49,3 1-22,1 2 22,-1 0-15,-2 0-44,3 3-25,-1 1-22,2 0-11,-1 0-6,0 0 0,3 0-26,-3-3-77,1 0-62,0-3-174,1-21-461</inkml:trace>
  <inkml:trace contextRef="#ctx0" brushRef="#br0" timeOffset="58384.3394">23108 9896 870,'-3'-2'321,"2"2"-122,-4 2-94,5-2 5,-1 0 26,2 0 1,-1 0-40,3 3-43,12-1-34,15 5 2,25-4 40,73-2-5,27-13-30,-14-1-17,-51 5-8,-3-4-1,-49 9 0,-7 0-1,-5 2-21,24 1-106,-16 5-212,-20 9-169,-39 37-103</inkml:trace>
  <inkml:trace contextRef="#ctx0" brushRef="#br0" timeOffset="58611.3524">23131 10428 1253,'1'0'244,"7"2"-230,16 0-13,13 0 66,18-2 74,9-2 16,9-2-43,-1 2-51,0 4-36,-8 4-19,-2 0-7,-3-4-1,-6-3-25,-1-6-119,-8-11-93,-5-11-71,19-89-247</inkml:trace>
  <inkml:trace contextRef="#ctx0" brushRef="#br0" timeOffset="58949.3717">23618 9383 1235,'0'0'260,"3"1"-206,1 2-44,9 11-10,12 3 96,21 7 33,18 7 0,54 18-28,-77-29-50,39 15-24,-8 10-20,-3-1 2,2 8 2,-7 0-10,-4 6 1,-11 7 4,-10-2-5,-12 3 6,-7-1-5,-13-6 4,-10 4 15,-21 1 6,-18 4 0,-25 13-9,-76 53-9,-42 19-9,3-7-8,144-105-45,15-9-80,15-9-176,27 61-405</inkml:trace>
  <inkml:trace contextRef="#ctx0" brushRef="#br0" timeOffset="60224.4447">25749 9593 1129,'-2'-3'261,"2"-3"-93,-1-1-53,1 7 29,0 0-13,0 0-41,0 3-51,0 0-39,1 5-9,7 5-2,2 11 11,5 11 15,0 12 12,-4 9 9,-7 12-9,-4 7-5,-6 3-10,-3 6 2,-2-5-8,-2-4-6,6-13 2,0-13-1,2-18 0,4-11-1,-1-16 1,2-4 10,2-4 7,-1-16-8,2-15-10,7-32-22,13-82-7,14-49 20,12 2-3,-31 147-12,-6 15 23,3 5-3,11-31 4,-2 20 7,-4 10-5,1 10 7,0 10 3,3 6-11,4 8 8,-1 3-2,4 9-1,-1 1-5,-2 9-1,2 4 8,-5 4-1,-1 4-5,-1 5 7,-5 4 0,-3 8 3,-6 4 1,-2 4 5,-4 1 0,-4-3-3,-2-2-13,-3-8 4,2-6-5,-3-10-1,1-7-5,3-5-82,2-5-82,2-3-363,8-10-249</inkml:trace>
  <inkml:trace contextRef="#ctx0" brushRef="#br0" timeOffset="60443.4572">26648 10203 1263,'2'7'147,"0"3"8,0 6 56,3 5-46,-2-1-42,-2 3-60,1 2-21,3 4-19,-4-3-17,0 2 0,1-2-6,0-4-25,0-1-78,3-9-182,5-5-167,25-40-398</inkml:trace>
  <inkml:trace contextRef="#ctx0" brushRef="#br0" timeOffset="60870.4816">27129 9654 84,'-9'-13'1309,"2"4"-954,-8-9-125,-5 6-79,1 3-62,-7 6-28,-2 4-32,1 8-21,-1 7-8,6 7-6,4 5 0,8 7 5,6 3-5,8-1-3,7-3 2,6-3 1,5 2 6,9-4-1,5-3 1,4-2 0,1-1 0,0-4 1,-7 3-1,1-1 0,-2-3 0,-8 4 1,-7-2 0,-4 1 1,-4 0-1,-7-1 0,-3-1 0,-4 4 14,-9-1 14,-7 2-5,-10 4-9,-13-1-5,-8-3-10,-10-4-11,-6-5-30,3-8-23,10-10-14,12-9-140,18-15-270,21-114-309</inkml:trace>
  <inkml:trace contextRef="#ctx0" brushRef="#br0" timeOffset="61105.4951">27717 9151 1342,'15'-6'276,"-3"0"-142,6-1 35,-7 5-26,-6 2-104,-8 8-38,-2 9 17,-5 9 18,-9 18-8,-11 10-14,-6 8-14,-6-1-41,6-6-160,11-6-162,9-16-99,10-11 134,6-13-148</inkml:trace>
  <inkml:trace contextRef="#ctx0" brushRef="#br0" timeOffset="61321.5074">27744 9535 588,'10'7'157,"-1"1"-23,14 11 80,-3 7-1,0 1 74,-7 6-88,-1 1-68,-1-1-38,-9 5-24,-3 2-15,-5 5-20,-9 4-14,0 2-8,-6-2-3,2-1-9,2-6-45,4-11-124,10-11-160,3-16-152,30-53 118</inkml:trace>
  <inkml:trace contextRef="#ctx0" brushRef="#br0" timeOffset="61727.5306">28124 9645 999,'3'10'125,"2"1"8,3 16 67,0 5-7,-2 6-8,-4 7-41,-2 2-72,-5-3-15,-5-4-24,4-4-14,-2-15-10,5-8-1,3-10-1,0-5 10,0-11-17,3-9-41,7-18-32,9-14-1,7-15-4,10-2 29,3 7 25,0 12 24,-2 10 37,-6 10 17,-4 9 29,-1 11-1,-8 8-26,-2 6-34,-3 10 10,1 6 2,-1 11 2,-4 4-1,-4 10-14,-1 7-5,-4 2 2,0-1-6,-2 0-10,2-5-2,2-6-8,-2-4-73,1-7-112,2-9-145,19-12-488</inkml:trace>
  <inkml:trace contextRef="#ctx0" brushRef="#br0" timeOffset="62423.5705">28888 8925 1326,'6'-7'333,"2"3"-183,14-1-31,-1 2 1,2 11-63,-6 13-39,-2 10 3,-12 14-3,-11 15-5,-9 8-13,-15 11-7,-7 3-104,-2 1-159,2-15-92,9-10-140,8-21 12,-3-3 172,30-41 212,3 3 106,1-4 183,7-3 9,14-7-51,7-8 49,5 3-2,3 3 28,-6 5-3,-8 13-51,-7 7-24,-5 13-48,-10 4-3,-7 13 36,-6 9-33,-9 8-9,-4 6-20,-3 2-23,-1 0-14,6-5-11,6-6-5,5-5-7,8-12 0,2-2-1,6-5 0,6-7-12,7-11-101,7-7-125,6-10-231,64-60-406</inkml:trace>
  <inkml:trace contextRef="#ctx0" brushRef="#br0" timeOffset="62740.5886">29318 9853 747,'-3'12'483,"1"6"-378,0 10-15,4 3 57,3-2-3,4-6-3,7-7-43,2-4-20,9-6-14,1-8-8,7-12-23,1-8-14,-1-7-8,-8-2 10,-9 0-14,-12 3 13,-6 10 16,-6 0 15,-4 8-8,-13 1-16,-2 8-4,-10 2-17,1 5-5,0 2 5,4 1-6,9 3-1,9-3-7,6 1-43,2 3-64,14 0-82,5 3-178,59 6-489</inkml:trace>
  <inkml:trace contextRef="#ctx0" brushRef="#br0" timeOffset="63085.6083">29890 9384 1351,'2'0'363,"-1"-1"-164,3-2-85,8-2 0,13-7-21,14-5-27,14-3-39,9 3-15,5-2-11,-3 6 8,-3 1-9,-8 7-1,-13 5-53,-9 5-53,-14 9-125,-10 7-279,-48 54-202</inkml:trace>
  <inkml:trace contextRef="#ctx0" brushRef="#br0" timeOffset="63281.6195">29958 9822 189,'1'0'1393,"1"0"-1180,2 0-158,11 0 97,15 0 31,21 0-54,16-10-56,52-6-29,-78 9-28,38-9-7,-6 3-9,-10-2-57,-10 6-70,-10-1-214,18-17-642</inkml:trace>
  <inkml:trace contextRef="#ctx0" brushRef="#br0" timeOffset="64114.6672">31259 9153 523,'-1'-4'709,"1"4"-469,-2-8-102,0 8-39,2 7-31,0-2-44,2 13-24,-2 22 53,2 20 22,-4 19-12,-1 12-5,-2 0-11,-6-7-7,2-7-16,-4-10-9,0-9-9,1-12-4,2-14-1,5-13 10,2-9-10,2-10 6,2-3 4,2-11-11,9-23-54,9-16-47,16-25 52,34-66-5,-39 92 22,23-41 32,-1 15 0,-8 17 63,-14 22 5,-9 14-10,-10 7-4,-7 14-16,-2 4-25,-1 9-13,3 12 0,0 10 15,3 21 17,0 8 2,-5 4-4,-2-1 6,1-2-19,-6-7-5,0-1-6,-3-3-5,0-1-1,-3-7-21,-2-2-42,-3-6-60,0-4-225,-23 21-331</inkml:trace>
  <inkml:trace contextRef="#ctx0" brushRef="#br0" timeOffset="64444.6861">31795 9714 1207,'14'-6'240,"3"2"-76,16-1 32,-5 2-37,-4 7-73,-8 6-53,-8 5-11,-4 4-4,-7 8 2,-6 6-2,-11 8-18,-1-1-12,-6 0-45,2-1-5,5-6 4,6-4 22,6-10 30,1-7 0,6-4-11,2-4-8,7-2 8,4-2 17,4 0 39,10-4 6,8-3-18,0 0-22,5 0-5,-5 0-119,-3 0-118,-5 1-105,13-20-335</inkml:trace>
  <inkml:trace contextRef="#ctx0" brushRef="#br0" timeOffset="65125.725">32297 9253 1017,'0'-4'349,"-2"0"-112,1-6-78,-1 3 35,-2 1-76,3 0-31,-3 2-37,3 4-22,-2 3-13,-3 4-4,-6 3-11,-10 9-1,2 7 0,-6 3-5,9 4 6,0-5 0,6-8 0,6-5 0,2-5 0,5 2-6,2 2 5,7-2-7,7 7 7,0 2-6,6 3 1,-2 2 5,2 0 0,-6 1-1,-2-2 1,-4-2-1,-3 2 2,-2-2-1,-2-2 1,-1 1 0,-1-3 0,-1 0 0,-2-2 0,-2-2 0,-1-1 2,-3-2 5,-2-2 4,-3 1 1,-8-1-5,-2-5-7,-11 1-7,-2-5-55,-6-2-109,4-8-150,-27-30-227</inkml:trace>
  <inkml:trace contextRef="#ctx0" brushRef="#br0" timeOffset="65353.7381">32724 9073 1587,'0'0'300,"-4"4"-201,-2 3-84,-8 5 9,-9 14 23,-2 3-29,-4 3-8,6 3-9,1 1-1,1 4-132,-3 1-148,6-3-272,-24 21-221</inkml:trace>
  <inkml:trace contextRef="#ctx0" brushRef="#br0" timeOffset="65558.7498">32590 9396 684,'10'10'161,"-3"2"32,9 15 20,0 1-10,-6 8-46,-4-5-23,-4 2-41,-4-4-30,-1 1-27,-4-7-12,-4-1-11,0 1-13,1-1-100,-3-6-152,4-3-237,3-7-228</inkml:trace>
  <inkml:trace contextRef="#ctx0" brushRef="#br0" timeOffset="65960.7728">32916 9446 966,'2'5'267,"-1"7"-212,1 8 83,-1 9-15,-2 7-40,-7 7-26,-5-2-17,-2 4-2,-2-4-19,1-5-2,0-10-7,5-12 4,4-6 2,4-4 10,0-10-26,6-5-17,6-12-145,3-9 50,12-8 1,1-5 12,6 2-3,-2 3 102,-4 12 25,-2 4 44,-3 12 17,-1 5-1,-6 7 20,-3 5 6,2 7-18,-3 8 20,0 2-17,-3 8-29,0 4-14,-6 7-28,-3-1-4,-3-3-7,0-6-14,0-5 0,1-8-35,2-11-73,0-7-76,-7-22-178</inkml:trace>
  <inkml:trace contextRef="#ctx0" brushRef="#br0" timeOffset="66687.8144">33204 9244 1074,'8'-16'248,"0"4"-107,10-15-27,0 1 45,3 2-33,-4 3-65,-1 3-10,-2 7-9,-5 3-6,-2 4-7,-3 0-10,1 8-4,-1-4-4,4 4 5,-2 0-4,0 1 5,0 1-10,-2 0 2,4 2 6,-2 4-6,4 2-1,-4 5 10,0 7 3,-2 5 4,-2 10 2,-2 3-12,-2 8 3,-4 4-9,-1-1 0,-1 3-1,-5-3-2,1 0-5,-5 4 5,0-2-6,1 3 2,2-4-2,2-5 2,5-11-1,1-16 0,3-12 0,1-5 1,2-8 10,0-5 9,2-6-8,-1-12-13,4-12-6,4-14-7,1 0-10,5-5 13,0 5-11,4 6 10,1 0-10,8-1 3,3 0 2,11-7 4,9 4 4,-4-1 7,4 7 0,-5 11 0,-5 8 0,-4 11 1,-7 0 7,-8 6 8,-4 3-5,-4 2-1,-7 1-8,-2 0 0,-2 0-1,0 1-1,0 1 0,6 2 1,-9-3-1,0 3 1,0-2 0,0-2 0,0 4-1,0-2-23,0 0-27,0-2-37,0 0-44,0-2-78,-17-14-422</inkml:trace>
  <inkml:trace contextRef="#ctx0" brushRef="#br0" timeOffset="75447.3154">11796 12946 234,'-1'-2'357,"-1"2"-290,2-2-67,0 6-198,0 1 123,4 5 23,0 2 40,8 25-152</inkml:trace>
  <inkml:trace contextRef="#ctx0" brushRef="#br0" timeOffset="76120.3539">12095 12993 628,'-2'-6'185,"1"-1"59,-4-3-5,1 2-19,-5 5-73,-6-1-57,-8 4-43,-8 6-35,-12 7 9,-11 10-9,-9 8-6,-3 7 0,9-1 1,11-6-6,20-10-1,12-7-5,10-3-10,6-1-5,2 4 1,7 4 17,6 8 2,12 1 1,4 3 1,4 0-1,5 2 5,-1 1-6,0-2 1,-2 3-1,-3-2 0,-1-1 0,-4-7 1,-5 0 0,-3-5 10,-10-4 1,-7 1 19,-6-2-1,-5 4 2,-8-1 11,-12 8-8,-7 4-10,-7 0-13,-3-6-1,0-7-4,6-9-6,4-7-1,7-7-13,8-3-76,0-2-100,4-1-39,3 0-90,0-7-30,4-63-336</inkml:trace>
  <inkml:trace contextRef="#ctx0" brushRef="#br0" timeOffset="76369.3681">12565 12738 1160,'0'0'296,"0"0"-151,-2 0-61,2 4-24,0-4-9,0 10-28,-3 7-1,0 8 2,-9 13-6,-3 4-18,-8 6-44,-7 0-74,-5-3-53,-1-5-66,4-10-108,-28 4-177</inkml:trace>
  <inkml:trace contextRef="#ctx0" brushRef="#br0" timeOffset="76580.3802">12490 13055 366,'9'4'166,"2"-1"-32,9 6 11,-3 7 43,-4 0-10,-4 1 11,-1 5-24,-3 5-39,-3 8-28,-1 6-23,-2 4-38,-3 3-17,1 1-11,-2 0-3,0-5-6,5-4-100,2-8-88,4-8-119,3-9-180,17-23-190</inkml:trace>
  <inkml:trace contextRef="#ctx0" brushRef="#br0" timeOffset="76983.4032">12835 13277 978,'0'2'261,"0"-2"-165,1 6-37,4 2 76,1 13 16,2 7-35,0 6-55,-2 6-22,-2 2-19,-4-1-7,0-5-1,-3-10-1,2-11-11,1-8-9,0-9 9,4-9-12,3-13-108,10-15 16,6-16 5,5-10-33,8 4 56,0 4 53,-1 14 23,-2 14 11,-9 13 31,-4 12 7,-6 8 29,-2 8 41,2 10 1,-2 8-21,0 6-26,1 3-13,-3 5-22,-4 2-20,-1-2-3,1-1-9,-3-5-5,1-4-1,-2-6-14,0-11-68,1-5-31,-3-8-70,1-6-1,8-49-199</inkml:trace>
  <inkml:trace contextRef="#ctx0" brushRef="#br0" timeOffset="77396.4269">13676 12813 1069,'3'-3'306,"-3"3"-157,2 3-100,0 5 2,-2 13 65,-4 13-35,-11 15-35,-10 7-46,-11 11-45,0 0-147,6-15-123,9-13 6,12-19 129,6-16 69,8-14-24,2-6 60,7-5 72,5-2 3,-1 5 77,0 6 11,1 7 11,0 5 6,1 3 23,-3 9 22,4 4-24,-7 9-12,0 5 1,-2 7 2,-6 2-10,-5 5-13,-4 4-4,-4-3-28,-2 0-31,1-7-10,1-1-9,0-5-6,5-8-6,4-6-50,9-6-132,9-7-70,74-37-303</inkml:trace>
  <inkml:trace contextRef="#ctx0" brushRef="#br0" timeOffset="77666.4423">14076 13569 581,'1'14'273,"3"6"-36,2 13-29,4-3-37,-1-9-54,3-11-21,4-10-9,7-16 29,3-7-47,2-17-30,-2-4-15,-5 0-9,-9 5 1,-9 7 41,-9 8 6,-6 3-1,-6 8 7,-7 9-17,-2 10-35,-8 10-16,3 7-1,8 2-1,9 3-21,13-2-77,12 3-234,51 25-525</inkml:trace>
  <inkml:trace contextRef="#ctx0" brushRef="#br0" timeOffset="80220.5884">11588 14407 852,'0'0'216,"-2"0"-138,-2 0-63,-3 3 14,0-2-7,-3 7 22,1-3-22,1 1 1,-1 2 2,3-2 14,0-2 0,5 0 0,4-4-39,6 3 11,21 0 20,23-3 62,83-16 23,72-35-20,35-5-5,-66 35-34,-12 14-6,-20 13-6,-1 7 2,2-1-10,13 2-20,4-8 5,12-24-2,31-6-14,-10-11-6,-11 13 9,-17-5-3,-30 5-4,-33 7 5,-69 7-6,-8 6-1,-4 0 0,22-1 0,-15 4 0,-10 3-11,-12 4-8,-6-4-11,-3 0-12,-3-2-8,-9 1-11,-16 7-211,-129 38-470</inkml:trace>
  <inkml:trace contextRef="#ctx0" brushRef="#br0" timeOffset="80752.6188">12103 14797 779,'-7'-7'171,"3"2"-53,-8-1-52,3-2 36,0 5 47,2-4-43,2 5-17,1 4-25,-3 6-47,-2 3 2,-7 14 8,0 12 23,-4 8 10,-2 10-20,5 3-4,-2 1-12,4 1-16,5 5-7,3-4-2,7 3-3,8-2 3,6-2-16,4-10 5,12-2-71,10-16-58,9-19-72,15-19-114,114-114-179</inkml:trace>
  <inkml:trace contextRef="#ctx0" brushRef="#br0" timeOffset="81081.6376">12469 15132 1209,'-4'16'164,"-1"2"-110,-2 13 22,5 2 4,7-8-17,8-6-32,5-10 4,5-6 4,3-4 16,3-10-11,-1-11-13,0-6-11,-8-3-5,-2-2 0,-9-1-2,-7 1-5,-8 5-1,-7 1 4,-3 10-10,-4 3 11,-7 14 13,-4 12-11,-10 7-13,-2 13 1,-1 5-1,3 2 0,10-5 0,18-10-1,11-6-66,14-6-77,26-12-34,57-27-150,103-91-326</inkml:trace>
  <inkml:trace contextRef="#ctx0" brushRef="#br0" timeOffset="81390.6553">13126 14831 901,'-18'14'269,"-2"0"-70,-17 12-43,0 9-36,3 0-18,15-6-55,13 0-37,14-6-10,14-4-6,16-6 5,5-1 0,9-3 0,-5-1 0,-9 2-1,-5 2-4,-9 1 0,-5 7-1,-13-2 6,-1 5 1,-14 3 32,-8 7 6,-13 2 4,-9 6-11,-8-1-4,-3-4-18,3-8-9,4-5-63,7-7-129,7-11-153,-2-27-431</inkml:trace>
  <inkml:trace contextRef="#ctx0" brushRef="#br0" timeOffset="81797.6786">13630 14655 1291,'3'0'374,"0"-3"-239,4 3-87,-1 0-2,2 3-20,1 2-8,-5 6-2,-5 8 11,-8 10-24,-11 8-3,-10 8-129,-1 2-124,0-4-53,3-8-160,-8 19-33</inkml:trace>
  <inkml:trace contextRef="#ctx0" brushRef="#br0" timeOffset="82027.6918">13711 14881 621,'7'4'144,"0"2"21,5 7 41,-6 9 11,-4 11-34,-4 8-52,-2 11-34,-2 3-23,0 2-20,3 3-9,3-5-12,4-10-14,2-9-1,2-9-4,0-4-5,5-9-3,-2-6 3,4-5-9,11-12-46,7-8-133,11-13-197,94-88-373</inkml:trace>
  <inkml:trace contextRef="#ctx0" brushRef="#br0" timeOffset="82321.7086">14175 15171 777,'-6'14'465,"-2"-2"-333,0 17 41,1 4 1,6-2-68,6-2-20,4-8-43,7-3-13,6-5-3,2-10 0,4-13-6,2-9-6,1-10-13,-4-2 5,-4-6-6,-10 4 1,-10-1 5,-6 1 1,-7 5-7,-7 8 12,-4 9 34,-6 9-13,-3 6-19,0 5-6,7 5-9,5-6-1,15 4-26,6-1-126,11-4-199,61-19-413</inkml:trace>
  <inkml:trace contextRef="#ctx0" brushRef="#br0" timeOffset="82779.7348">15259 13875 1260,'-1'-6'327,"1"4"-29,-2-3-91,4 5-88,-1-2-53,9 2-36,13-4-21,14 0 3,18-8 1,14-2-4,7-2-7,5-1 5,-5-5-5,-7 3 3,-9 3-5,-13 5-12,-10 5-36,-10 6-57,-9 7-116,-11 5-121,-23 47-221</inkml:trace>
  <inkml:trace contextRef="#ctx0" brushRef="#br0" timeOffset="83087.7524">15259 14638 1423,'0'4'297,"3"-4"-215,-3 0-40,3 0-7,6 0 23,12-4 64,15-3-19,15 0-41,8-4-31,10 1-5,-7-2-11,-1 7 1,-6 2 2,-6 1-9,-8 2-3,-2 0-5,-3-2 0,-3-2-1,0-3-17,-6-2-63,1-2-145,-9-1-289,2-11-216</inkml:trace>
  <inkml:trace contextRef="#ctx0" brushRef="#br0" timeOffset="84123.8116">16948 12854 1251,'0'-6'275,"0"3"-98,2-6-59,-2 5-22,0 4-37,1 4-46,5 6-7,5 11-6,4 11 30,2 11 11,1 12-2,-6 6-5,-4 3-7,-4 1-6,-1 0-4,-10-3-5,1-9-5,0-11-1,2-16-5,0-15 0,-2-7 5,6-4 6,0-8-7,4-18-5,2-14-51,4-22 4,10-17-2,3-1-10,4-4 28,0 13 14,-1 15 17,2 11 0,0 11-1,0 7 1,-2 5 0,3 7 0,-5 4 0,-6 4 0,-3 11-5,2 3 5,-3 8 6,3 7 22,-5 8 5,-1 8-3,-3 5 5,-2 6-8,3 2-5,-6 0-8,1 4-7,-1-6-6,2 6-1,-3-7 2,0 1-2,0-7-6,-1-2-33,1-7-26,-1-7-106,2-6-118,0-9-193,14-18-129</inkml:trace>
  <inkml:trace contextRef="#ctx0" brushRef="#br0" timeOffset="84485.8323">17748 13181 1045,'4'-1'333,"3"-5"-234,4-1 3,8 4 9,-1 1-44,1 2-37,-2 5-21,-2 11-8,-4 1 0,-7 8-1,-8 6-10,-9 6-5,-3 5-7,-5-6-8,0-7 16,5-15 13,6-6-1,7-4 1,3-4-5,6-2-36,11 2 21,3-4 14,11 4 6,6 0 0,1 2 0,-1 2 0,1 2 1,-4-2 0,-4-2-59,-7 2-88,-9-4-16,-13 4-113,-8 4-62,-64 19-196</inkml:trace>
  <inkml:trace contextRef="#ctx0" brushRef="#br0" timeOffset="84813.8511">16606 14035 1116,'-1'0'279,"1"-4"-129,0 4-102,1-1-47,6 1 38,6-2 38,9 2 70,14-2-20,12-4-32,13-5-31,60-17-17,43-27-11,58-25-20,-37 27-4,-9 15-11,2 8 7,-10 12-8,-35 11 1,-37 11-1,-63-2 0,-8-1-3,-9 3-30,21 6-32,-21-2-92,-8-1-86,-18 6-3,-72 31-209</inkml:trace>
  <inkml:trace contextRef="#ctx0" brushRef="#br0" timeOffset="85347.8817">17193 14442 973,'0'2'355,"4"-2"-277,6 4-34,0 0 28,3 5 30,2 10-11,0 8 13,-4 8-7,0 13-25,-5 4-18,0 7-21,-5-1-15,-2 2-7,-2-8-1,0-16-2,0-11-7,0-15 5,2-8 6,-4-8 11,-2-6-23,1-14-14,-1-15-31,5-21-6,8-19-19,13-11-40,10 2 46,13 8 43,8 19 13,2 18 7,-7 15 1,-7 13 13,-12 11 12,-2 12 7,-9 7 10,4 9 15,-1 7 4,-6 7-10,4 3 0,-5 8-13,-2 4-19,-3 1 7,4 0-11,-5 0-8,-2-4 4,2-1-10,-3-7 6,0-3-7,0-14-39,1-4-44,1-9-124,3-4-148,29-22-356</inkml:trace>
  <inkml:trace contextRef="#ctx0" brushRef="#br0" timeOffset="85581.895">18170 14771 894,'1'8'135,"4"-2"74,0 14-40,-1 0-5,-4 7-13,3 6-40,-3 7-42,0 0 11,1 2-32,-1-5-26,-1-1-8,-2-1-2,3-5-6,-4-7-6,1-2-129,3-6-238,-6-9-522</inkml:trace>
  <inkml:trace contextRef="#ctx0" brushRef="#br0" timeOffset="88735.0754">19187 13680 896,'-3'1'448,"2"5"-319,-4-6-60,1 2-6,0 2 94,2-2 49,1-2-46,2-2-52,1 0-48,5 0-31,0 2-20,16-8-9,19 1 1,21-6 0,64-16 6,-86 23-6,46-7-1,-9 3 0,-6 0-1,-6 0 1,-6 3 0,-6 1-1,-9 3-24,-6 0-67,-6-2-170,-5 1-272,-14 1-492</inkml:trace>
  <inkml:trace contextRef="#ctx0" brushRef="#br0" timeOffset="89004.0908">19109 14536 1242,'0'0'339,"5"0"-252,6 2-78,15-2 35,12 4 83,14 2 37,9-2-32,5 0-39,5 0-35,-3-5-19,3-2-15,1-7-12,-2-4-3,6-3-8,-3-5 0,2-1-1,-1 1-12,0 0-76,5 3-110,-2 1-319,132-46-508</inkml:trace>
  <inkml:trace contextRef="#ctx0" brushRef="#br0" timeOffset="90267.163">26565 11403 702,'-3'0'112,"2"0"-52,-2-2-36,3 2 45,0-2 99,0 2-4,0 0-47,0 0-51,2 0-39,0 4-27,5 3 0,6 8 65,10 9 35,14 0-14,17 2-26,63 3-24,60-25 12,65-37-14,-56-2-1,19-13-27,-6-1 3,-9-2-3,4-1-6,-4 4 6,-17-2-5,-3 12 1,6 10-1,-21 11 0,-22 23-1,-5 19-6,-14 10 5,-17 12 0,-12 2 1,-48-27-9,-3-2 9,-2 1 1,33 13-1,4-12 1,4-7 6,67-14-7,46-20 1,46 0 0,-56 13 1,9 6-2,-6-6 0,-15 2 1,2-10 4,6-8-5,-25-8 0,-1-5 0,-1-7 0,1-3 0,-6 3 0,-23 10-6,-15 8 6,-19 26 0,-50 7 0,-6 3-1,-1 6-4,28 15 5,-2 7 12,4 2 9,3 4 24,11-5-4,45 18-5,36-30 4,35-39-7,-34-19-9,20-9-6,-21-4-18,-151 1 0,0 0 9,0 9-9,0 0-15,0 23-45,0 1-105,0 2-139,0-28-419</inkml:trace>
  <inkml:trace contextRef="#ctx0" brushRef="#br0" timeOffset="93078.3238">21746 14616 817,'-1'-7'224,"1"-5"-109,1-2-74,-1-4 4,0 8 39,0 3-24,-1 4-27,-1 3-27,2 0-6,-3 0 0,-1 3 1,1 1-1,-5 3-19,2-2-47,-1 6-237,1-5-539</inkml:trace>
  <inkml:trace contextRef="#ctx0" brushRef="#br0" timeOffset="97038.5503">21670 12638 840,'0'-10'258,"0"2"-39,2-11-92,-2 5-58,0-8 68,0 8 49,-2-2-44,-1 7-59,-3 5-46,0 1-25,-3 3-11,-9 1-1,-7 7 0,-8 9 0,-7 12 7,-2 4-7,2 2 11,7-3-5,10-9-9,6-6 3,11-3-8,7 0-19,8-1-9,9 7 6,12-1 24,9 0 6,8 0 1,4-3 6,-6 3-6,-6-3-1,-8 5 1,-8 1-1,-13 1 0,-1 3-11,-9 3 11,-11 5 11,-6 2 32,-13 5-14,-9 0-20,-2 0-5,-2-8-4,13-8-9,3-11-39,11-4-30,7-12-126,9-10-157,36-82-555</inkml:trace>
  <inkml:trace contextRef="#ctx0" brushRef="#br0" timeOffset="97249.5624">22141 12332 1155,'0'0'294,"-1"3"-188,-3-3-106,0 5 18,-3 10 12,-6 7 26,-1 11-13,-8 8-27,4 1-16,-2 3-50,1 2-115,-2-4-168,5-7-7,-16 14-157</inkml:trace>
  <inkml:trace contextRef="#ctx0" brushRef="#br0" timeOffset="97438.5732">22058 12645 469,'9'3'160,"0"-2"2,10 6-10,2 8 8,-2 4 34,-1 5-55,-3 8 10,-6 3-31,-3 4-8,-4 5-50,-8-5-29,0-2 2,-2-2-21,0 3-12,0-7-150,0 0-132,2 32-315</inkml:trace>
  <inkml:trace contextRef="#ctx0" brushRef="#br0" timeOffset="97850.5968">22362 12797 786,'0'0'372,"0"0"-224,3 4-88,2 4 77,4 4-1,-2 12 14,1 5-58,-2 10-23,-2 6-42,-4-3-5,0 0-4,-3-3-16,2-6-2,-2-13-27,1-9-24,2-7 27,2-11 22,5-10-118,9-19-55,10-18 73,7-8 42,-1-2 36,0 10 15,-1 13 9,-6 10 7,-2 17 47,-8 4 23,1 9 5,-5 8-23,-1 7 32,1 8-11,3 8-10,-3 6-14,-1 3-16,-2 1-23,-2-3-7,-3-1-1,-2-3-9,1-10-31,-2-1-59,0-5-89,0-9-59,-2-4-293,2-37-97</inkml:trace>
  <inkml:trace contextRef="#ctx0" brushRef="#br0" timeOffset="98269.6207">23135 12261 882,'3'-2'295,"-3"1"-152,3-5-89,-3 18-11,-3 1 59,-3 14 60,-9 13-64,-11 10-59,-5 5-23,2 0-16,1-4-30,7-15-84,8-8-42,11-16-10,6-9-47,7-15 114,8-9 48,5-3 30,1-1 21,-4 8 11,-5 10 57,-4 7 14,-1 7-32,2 10 56,-2 8-20,0 7-7,0 7-1,-2 3 11,-1 4-11,1-1 45,-5 5-72,-2-8 30,-4-2-35,-1-5-1,-2-3-7,0-8-19,2-6-13,1-8-6,2-6-12,6-4-149,8-8-89,63-45-267</inkml:trace>
  <inkml:trace contextRef="#ctx0" brushRef="#br0" timeOffset="98547.6366">23495 12894 597,'-4'5'346,"4"5"-131,-2 9 14,2 2-55,1 3-30,5-6-49,3 0-35,9-6-23,9-3 2,6-9 5,0-8 13,2-10-26,-3-9-13,-12-6 5,-7-5-10,-10-3-2,-6 0-1,-10 7 5,-3 11 53,-1 8-5,-5 9-12,-1 9-26,-6 9-25,-5 10 1,-4 14-2,3 4-35,1 5-95,3 9-242,-37 65-438</inkml:trace>
  <inkml:trace contextRef="#ctx0" brushRef="#br0" timeOffset="99110.6688">20717 14261 773,'0'-2'227,"0"1"-7,0-3-67,3 2-49,7 0-29,14-2 48,19-4 58,63-13-26,61-23-46,61-23-26,-62 21-34,8-1-10,36-14-9,34-6 2,0 14-7,6 6-14,-23 7-2,-13 9 1,-10 12 20,-15-1-19,-23 3-10,-19-5-1,-21 8 1,-35-1-1,-62 14 0,-10 1 0,-2 0-33,13 0-18,-18 1-6,-9 2-21,-4 0-15,-10-2-63,-15 6-516,-119 24-401</inkml:trace>
  <inkml:trace contextRef="#ctx0" brushRef="#br0" timeOffset="100295.7366">21806 14355 770,'-3'-3'331,"-3"-1"-56,-6 1-91,-3 2-40,-6 2-18,-9 9-31,-4 4-29,-5 8-18,2 6-9,2 5-12,9-2-12,3 1-14,13-5-1,5 0-1,10 1-31,7-5 13,19 3 19,16-1 4,13-9 14,11 1-16,-3-8 8,-7-2 7,-12 3-13,-13-2-4,-16 2-6,-10-4 5,-8 1-5,-11 8 6,-8 2 61,-9 14-17,-15 6-8,-8 2-11,1-1-13,2-6-4,9-5-8,4-8-5,6-5-13,3-6-33,8-6-62,3-7-79,6-14-326,31-106-261</inkml:trace>
  <inkml:trace contextRef="#ctx0" brushRef="#br0" timeOffset="100710.7604">22216 14173 1076,'2'2'243,"1"3"-204,-2 5-3,4 3 2,-5 4 55,-6 5 45,-5 4-24,-4 3-65,-9 6-26,-1-1-23,-5 3-6,3-5-83,3-6-107,3-6 46,8-11-18,6-6 13,7-3 31,7-7-29,6 2 66,6-2 84,3-3 3,5 5 49,-3-2 29,4 3 60,-4 8 17,-3 5-13,-1 1-13,-3 12 8,-4 0 4,-1 1-6,-3 8-48,-6 5 16,-3 1-40,-6-2-13,-4 1-26,-4-1-17,1-3 3,1-2-10,2-4-48,5-3-143,7-6-109,11-6-171,35-29-257</inkml:trace>
  <inkml:trace contextRef="#ctx0" brushRef="#br0" timeOffset="101115.7835">22593 14581 1101,'2'4'231,"1"0"-180,6 4 84,2 8 25,2 5 31,-1 5-94,4 5-62,-10 4-14,-4 0-11,-2 1-4,-3-4 17,-7-2-23,-1-9 12,5-6-12,3-10-12,3-8 3,3-18-45,13-13-93,5-23 26,9-8-8,7-3 13,6 2 77,-1 12 39,-3 15 41,-2 14 35,-13 15-4,-1 10-15,-5 8 6,-2 11 30,5 3 6,-2 9-16,2 2-23,-5 7-6,0-3-12,-5 1-20,-7 0-11,-2-3 4,-4-3-5,-2-4-10,0-9-42,-3-3-108,2-8-207,5-25-291</inkml:trace>
  <inkml:trace contextRef="#ctx0" brushRef="#br0" timeOffset="101737.8191">23395 14369 1134,'2'-4'348,"2"-2"-146,6-8-38,3 4-16,3 1-31,3 0-42,-1 6-36,3 3-24,-2 3-1,1 6-7,-1 0 2,1 4-9,-4 4 9,4 1-7,-3 6 11,-2 4-1,-5 7 5,2 8-4,-3 3-2,-6 4 7,-3 5 0,-3 3-5,-6 5 2,-1 2-3,-2 1-4,-1-8-2,-2-7-6,8-18 2,0-17 4,3-10 0,4-6 4,0-3 1,0-4 0,-2-8-11,2-14-9,2-16 1,2-4 7,6-7-9,7 0 9,0 4 0,11-6-12,4 3-1,6-3 14,1 7 0,2 8 0,-6 2 1,-4 9 6,-8 6-6,-4 7 0,-3 3 0,-4 5 1,-4 1-2,3 4-7,-2 2 7,5-2 0,0 0 2,0 1-2,1-2 0,-4 3-18,-5 1-31,-3 3-10,-3 0-8,-2 0-44,-5 7-177,-7 1-36,-40 15-424</inkml:trace>
  <inkml:trace contextRef="#ctx0" brushRef="#br0" timeOffset="106198.0742">11679 16046 721,'-13'-11'163,"3"4"64,-8-7 7,9 9-50,5 3-58,7 2-69,1 0-51,6 2 2,11 5 7,12 7 78,14 4 7,7 8-19,8 3-19,-2 3-20,3 4-23,-1 6-4,4 1 8,1 4-10,4-2-7,6-6-4,43 4-1,17-37 8,8-46 2,-36-21-2,-2-12 4,5-14 2,-10-1-7,-6 8-2,-12 8-5,-48 50-1,-1 2 1,-7 12-1,30-11-2,-6 22 1,-8 21-7,2 15 8,0 19 1,3 8 11,1 7 3,0-5-2,-1-9-5,6-12 2,0-18-8,6-15 8,4-21 7,8-19-8,47-45 4,11-35 4,3-13-9,-46 48-8,-6 18-1,-50 35 0,-3 5 1,-4 6-1,21-8-6,-12 13-17,-9 9-30,1 10-48,2 14-195,11 6-197,124 50-166</inkml:trace>
  <inkml:trace contextRef="#ctx0" brushRef="#br0" timeOffset="107105.1261">21602 15387 1344,'-2'-1'279,"2"2"-155,0 2-124,2 8-1,6 11 1,4 13 88,11 17-19,8 9-24,14 3-15,8-4-4,9-11-1,6-9-11,1-17-1,1-13 7,2-7-4,-4-8-7,1-7-3,0-2 0,7-13 2,49-22-2,14-12-6,-102 51 1,-6 6-1,34 1-1,-16 16 0,-12 24-1,-7 8-4,-5 10 5,5 1 0,3 0-8,6-8 9,15-10 0,15-16 8,63-7 7,35-32-2,9-30 1,-67 6-1,-11-3 1,-14 9-8,-62 23 1,-4 2-6,-5-1-1,10-1-11,-11 5-79,-12 4-109,-29 11-298</inkml:trace>
  <inkml:trace contextRef="#ctx0" brushRef="#br0" timeOffset="110038.2939">17204 16776 93,'0'-18'0</inkml:trace>
  <inkml:trace contextRef="#ctx0" brushRef="#br0" timeOffset="111128.3562">17334 16562 1510,'-1'-3'252,"2"3"-108,3-4-136,4 9-1,9 3 19,1 5 25,3-1-18,-1 2-20,-5 2-4,0 0-1,-7 0-8,-8 10-15,-8 9-40,-18 18-167,-99 148-401</inkml:trace>
  <inkml:trace contextRef="#ctx0" brushRef="#br0" timeOffset="111433.3737">17170 17107 833,'11'-14'196,"5"-4"-98,17-12 1,4 4 33,1 2 12,-3 7-21,-5 11-62,-4 10-26,-7 15-17,-6 12 45,-5 18-9,-3 24-21,-5 5-9,-7 9-8,4-5-5,2-8-11,2-14 0,5-13 0,5-16 0,-3-9-1,2-9 1,0-9 2,8-6 7,7-8 6,11-13-9,6-10-6,4-5-96,-1-5-144,-1-2-277,39-62-144</inkml:trace>
  <inkml:trace contextRef="#ctx0" brushRef="#br0" timeOffset="111733.3908">17830 17380 595,'1'20'178,"2"-3"16,3 20-14,4-6-38,7-2-38,-1-11 4,1-5-33,6-8 6,3-9 10,5-13 11,8-11 2,3-15-61,-2-5-10,-7-4-7,-15 1-2,-8 2 7,-14 14 31,-8 8 40,-2 12-17,-9 8-40,-2 12-27,-4 6-18,-2 12-1,7 6-5,1 1 5,6-5-5,8 1-22,5-7-59,10-3-48,4 1-168,13-8-187,58-22-482</inkml:trace>
  <inkml:trace contextRef="#ctx0" brushRef="#br0" timeOffset="112062.4096">18598 17058 1398,'4'-2'359,"6"-2"-278,10-3-35,9-2 52,9-2 22,7-4-32,8 4-23,4-4-20,0 3-18,2 5-11,-7 0-7,-4 4-8,-1-2 8,-3-1-8,-4-2 6,0-1-7,-6-5-12,-4-2-29,-9 0-29,-9 7-65,-12-1-107,-40-7-342</inkml:trace>
  <inkml:trace contextRef="#ctx0" brushRef="#br0" timeOffset="112302.4234">18990 16597 1262,'0'0'460,"0"3"-382,0 10-77,2 13 51,-1 18 74,2 19-24,-1 20-28,-2 64-38,1 29-12,7 3-11,-2-132-5,3-5-8,0 3-23,10 36-161,7-7-285,68 54-513</inkml:trace>
  <inkml:trace contextRef="#ctx0" brushRef="#br0" timeOffset="113445.4887">19661 16842 1085,'1'-10'288,"5"-2"-168,4-9-45,5-3 7,6-1 41,7 1 3,4 1-51,1 4-19,1 9-13,-3 7-10,-1 11 0,-5 14 20,1 7-5,-4 15-12,-1 2-12,-6 10-3,2 7-5,-7 5-2,-3 4-2,-4 11-2,-6 1 2,0 1-10,-4-2 5,-4-7-5,-2-4-1,0-10 8,2-17-8,5-19 10,0-14-5,4-12 9,-1-11 6,1-15-13,5-20-8,4-28-1,11-7-11,6-9 6,4 6 5,-1 18 0,-3 7 1,-5 15 0,1 9 0,0-1-1,5 2 0,2 0-6,2 2 6,-2 7 1,-2 5-1,-1 7 0,-3 0 0,-1 4 0,-1 3-1,-9-1 1,0 7-8,-4-4 7,-2 4 1,-1 0-5,-2 0 5,1 0 1,-2 0 0,0 4 1,3-8-1,1 8-2,-2-4-58,2 0-9,-1 6-3,0-3-10,0 1-20,-1-3 55,0 1 29,0-2 17,-2 0 1,3 0 11,-3 0 11,0 0 26,0-2-4,2 2-14,2-4-15,-1 1-6,0 2-8,0-2 8,-2 0-8,3 3 6,3 0 2,6-8 0,10-4 9,8-5 6,-1 2-4,7-2-8,-10 7-5,-9 3-5,-3 5 3,-9-1-5,-4 3 0,-2 0 0,-4 0 9,1 3 19,-3-2-4,-5 0-24,-1 3-45,-3 2-81,1 1-244,-16 3-589</inkml:trace>
  <inkml:trace contextRef="#ctx0" brushRef="#br0" timeOffset="113790.5085">21140 17264 1297,'0'0'361,"0"0"-245,1 0-76,3 1 1,9-1 20,14 0 74,16-3-36,22-1-42,8 1-16,3-6-7,1 1-11,-7 0-10,-7-2-5,-9 3 1,-11 1-9,-10 0 0,-9 2-35,-7 4-74,-6 0-170,5-4-299</inkml:trace>
  <inkml:trace contextRef="#ctx0" brushRef="#br0" timeOffset="114044.523">21525 16835 1780,'-1'-3'243,"-2"6"-191,3 2-52,3 10 0,0 15 18,6 19 47,-1 20-17,3 15-17,1 65-8,-9 16-10,-13-8 1,-6-57-8,12-55-5,4-4 4,0-4-5,9 32-60,6-9-113,10-14-166,11-11-308,109-13-36</inkml:trace>
  <inkml:trace contextRef="#ctx0" brushRef="#br0" timeOffset="114405.5437">22576 17324 1694,'0'-1'238,"0"1"-175,6-6-63,9 6-7,10 0 7,11 0 40,13 3-2,12 1 14,51 3 28,-72-4-28,43 2-16,-6-3-15,1-2-1,-1-2-1,2-8-11,48-19-1,15-16-5,-103 26 4,-2 6-6,30-17 0,-19 15 1,-22 3 0,-16 8 0,-14 4 14,-8 0 0,-13 2-15,-14 8-33,-13 6-45,-10 7-63,-1 5-317,-97 38-314</inkml:trace>
  <inkml:trace contextRef="#ctx0" brushRef="#br0" timeOffset="114946.5746">21648 17007 1451,'-8'32'268,"1"7"-196,-13 94-24,5 39 35,17-123 23,1-5-22,7 42-45,10-16-21,4-15-6,1-19-10,-1-19 8,0-15 10,-5-15 2,3-23-2,-3-17-19,-3-16 5,-15-11-6,-14-2-7,-16-7 1,-11 5 1,-9 12 5,-2 25 11,5 27 19,1 23-12,2 20-2,5 16-5,0 14-5,8 1 4,5 3-1,14-11-9,8-11 0,12-7 0,5-5-1,9-5-6,9-9-16,8-9-32,11-6-110,8-8-167,103-34-389</inkml:trace>
  <inkml:trace contextRef="#ctx0" brushRef="#br0" timeOffset="115403.6007">21958 16829 1666,'-8'0'292,"5"0"-208,-7 0-61,10 0-23,3 0 12,4 2 22,10-1-2,13 3 23,13-1-16,6-2-7,5-2-19,-6-2-5,-3 2-7,-7-3 6,1-2-6,-7 5-1,-1 2-66,-4 5-120,-7 8-194,-15 58-353</inkml:trace>
  <inkml:trace contextRef="#ctx0" brushRef="#br0" timeOffset="115766.6215">21964 17595 1101,'0'0'343,"0"-1"-152,0 1-34,3-3-5,7-4-35,8-1-29,14-3-28,13-6-18,8 1-9,1 4-9,1 1-9,-9 5-9,-5 2-4,-6 2-2,-6 2 0,-4 6-87,-2 2-165,30 39-403</inkml:trace>
  <inkml:trace contextRef="#ctx0" brushRef="#br0" timeOffset="116260.6498">23125 17801 1668,'0'0'276,"4"2"-231,7 2-38,8 4-6,2 0 18,1 3 10,-2 3-11,0 0-6,-7 5 3,-6 0 18,-8 5 31,-9 7-19,-12 9-22,-21 13-23,-14 9-5,-7 3-43,3-6 9,10-8 20,17-10 7,10-9 4,15-15 7,7-5-8,10-8 9,14-4 6,14-2 25,18-6 1,8 2-5,9 0-9,-3 2-11,-5 1 8,-11-7-4,-4 0-2,-15-3-8,-3-3 6,-7 2-7,-10-4-34,-6-1-38,-4-4-138,-3-9-354,-23-91-318</inkml:trace>
  <inkml:trace contextRef="#ctx0" brushRef="#br0" timeOffset="116726.6764">22849 16355 139,'-7'-11'1563,"0"7"-1362,-2-10-117,9 13-58,6-3-1,11-7 37,14-4-17,18-11-8,19-3-11,1 2-16,2 1-8,-3 7 4,-12 1-5,-7 4 5,-10 4-6,-11 8-24,-10 7-26,-12 4-13,-2 7 12,-10 9 12,-7 3 20,-5 9 19,-11 0 1,-2 3 35,-5-5-1,-4 4 13,-2 1 0,-3 6 7,-4 2-19,-3 6-7,5-3-4,3-1-10,11-8-4,10-3-10,8-13 1,8-4-2,4-11 0,1-10-54,8-2-57,10-9-51,14-11-94,89-88-497</inkml:trace>
  <inkml:trace contextRef="#ctx0" brushRef="#br0" timeOffset="116971.6904">23226 16448 756,'-4'0'717,"4"4"-498,-6 3-87,2 5-28,-6 14 20,3 11 1,2 12-34,5 10-38,8 6-16,2 7-19,4-1-6,6-7-1,3-9-11,5-17 2,4-13 5,2-15 2,5-13 8,4-15-5,1-10-3,-1-3-3,-11 1-5,-8 5-1,-10 9-30,-10 5-48,-4 7-82,-19 0-609</inkml:trace>
  <inkml:trace contextRef="#ctx0" brushRef="#br0" timeOffset="171078.7852">18226 7260 136,'4'-7'81,"0"5"-70,8-8-11,30-16-68</inkml:trace>
  <inkml:trace contextRef="#ctx0" brushRef="#br0" timeOffset="173164.9045">24201 5029 835,'0'-4'355,"-1"0"-98,1-3-82,0 5-31,0 0-54,0 2-42,0 2-48,5 5-16,7 8 5,6 11 10,7 16 1,2 9 12,4 8-6,0-4 9,-1 0-9,-3-6 0,2-8 5,-2-12-4,4-9 5,3-11-4,8-14 4,6-19 9,9-26 1,10-22-13,45-73-8,2-21-1,-84 119-5,0 1-67,24-35-83,-10 14-95,-11 21-268,-2 14-193</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32:02.398"/>
    </inkml:context>
    <inkml:brush xml:id="br0">
      <inkml:brushProperty name="width" value="0.05292" units="cm"/>
      <inkml:brushProperty name="height" value="0.05292" units="cm"/>
      <inkml:brushProperty name="color" value="#FF0000"/>
    </inkml:brush>
  </inkml:definitions>
  <inkml:trace contextRef="#ctx0" brushRef="#br0">20791 11220 577,'-12'-8'149,"-1"5"37,-13-6-32,1 9-19,-2 4 21,6 1-9,4-2-13,9 0-25,5-3-55,6 1-54,3 5 1,6 6 23,1 9 36,4 5 7,3 5 5,-1 6-16,1 1-26,1-1 3,0-2-11,3 1-13,4-3 2,7-11-11,8-2 7,12-10-1,12-10-4,50-16 4,20-27 3,-98 26-9,-5 0 1,36-15 5,-10 2-6,-6 8 0,-11 6 0,-9 12 0,-7 11-1,-5 8 0,-4 8 0,3 4 1,-1 9 0,7 1 12,10-1-4,8-9 1,11-6 0,10-11 1,2-11 2,6-11-1,-3-14-5,1-6-5,-4-1 1,-5 2-1,-6 2 0,-11 10-1,-16 8-1,-11 7-5,-8 5 5,-2 6-5,6 3 6,5-2 0,10 7 0,8-5 0,7-5 6,8-4 2,7-5-2,-1 0 9,-3-4-8,-10 1-5,-10 7-1,-15 1-1,-8 4 0,-10-5 0,-2 1 0,2-1 0,-1 0 0,5 2 0,7-2 2,5 0 4,5-3-5,1-7 7,1 2-7,2-2 0,-8-1 0,0 8-1,-14 0 0,-4 3-1,-2 0-8,0 0 8,0 0-8,0 0 1,1 0-1,3 0-3,0 0 11,5-3 1,-1 3 1,2-1 0,-6 1 0,1-3-1,-5 6 0,0-3 0,-2 1 1,1-1 0,1 3 1,-2-3 5,-1 1 1,0 1 0,-1-2-8,2 0-25,0 0-56,6-2-213,26-31-560</inkml:trace>
  <inkml:trace contextRef="#ctx0" brushRef="#br0" timeOffset="1022.0585">24556 11428 665,'0'0'214,"-3"-3"-26,3 3-104,0 0-59,0 0 20,4 3 35,3-3 31,2 0 22,6 0-10,9 0-6,3 4-37,2 3-29,-1 3-23,0 5-8,-3 1-7,-1 5-4,0-2 3,0 3-4,-5-5-8,0-6 1,-1-4 7,-2-7-7,1-7 8,7-12-9,0-4-7,8-8 6,2-1 1,0-1 0,2 6 0,0 2-2,-4 9 1,-2 9-6,-4 7-5,-2 7 10,-5 8 2,3 0 2,-6 3 11,4-2-4,-2 1 6,2-8 3,2-4 8,5 0-1,3-11-2,4-2-2,0 0-11,0-2-4,-6 0-5,-5 7 0,-7 0-1,-5 3 0,-4 0 0,-6 3-1,0-2 0,1 1 1,0-2-1,-1 2 1,2-1-1,1 2 1,2 1-1,0-4-17,4 3-23,-2-2-38,-1 2-112,-2 4-112,-4 16-196,-37 54-395</inkml:trace>
  <inkml:trace contextRef="#ctx0" brushRef="#br0" timeOffset="3726.2131">22044 5734 204,'0'-2'156,"0"-1"-86,-1-4-4,0-3-3,-1 2-1,-1 0 2,-1 1 4,1-2-1,0 2 29,0 1-22,0 2-14,0 4-9,1 0-47,1 4-4,1-4-15,-2 0 3,2 0 12,0 0 2,0 0 4,0 0 4,0 0 1,0 0 2,-3 0 7,3 0-1,0 0-5,0-4-14,-2 4-12,2 0-21,-1-2-16,-2-2 8,2-3-5,-2 2 5,0 0 7,0 0 24,0 1 10,0 2 6,1 1 2,-1 1-7,2 0 10,-1 0-11,2 3-1,-1 1-5,1 1 5,0 2-5,1 3 5,1-4-21,-1-2 22,1 2 1,-1-6 5,-1 0 9,2-6 16,-1 6 13,1-6-26,-1-2-18,2-5-1,-1 2-6,-2 0 5,1 5 2,-2 4-6,-1 2-22,-1 4-22,-1 4 16,-2-1 32,-1 1 2,-1 5-1,5 0-6,0 0-46,6-1-25,0-2-108,16 2-272</inkml:trace>
  <inkml:trace contextRef="#ctx0" brushRef="#br0" timeOffset="5716.327">14928 12805 82,'0'-2'173,"0"4"-95,1-2-56,1 1 7,1 2 20,0 1 10,4-1 7,0 1-15,0 0-20,0 0-17,4 3-8,4 0-6,1-3-18,5 1-84,33-1-134</inkml:trace>
  <inkml:trace contextRef="#ctx0" brushRef="#br0" timeOffset="5916.3384">15376 12828 345,'0'0'162,"4"4"-129,-2 6-21,5-1-3,0 9 0,1-7 1,0 0-1,-3-2-7,1-3 4,0 1-6,2 0-67,13 9-159</inkml:trace>
  <inkml:trace contextRef="#ctx0" brushRef="#br0" timeOffset="6084.348">15669 12966 518,'0'0'124,"0"0"-83,2 3-41,2-2-102,4 3 0,29 9-108</inkml:trace>
  <inkml:trace contextRef="#ctx0" brushRef="#br0" timeOffset="7395.423">20414 13128 249,'4'-2'64,"-2"-2"-64,2-2-43,0-3-1,1 5 38,-3-2 6,0 2 39,-2 4 38,-4 0-2,1 0-9,0 0 12,2 0 37,-1 0 28,2-2 16,0 2-50,2 0-13,-2 0-31,1 2-37,4-2-8,5 10 8,4 1-11,5 1-5,8 10-3,4-3-3,2 7-5,4 0 7,2-3-7,1-5 7,-2-4-2,-7-9-5,-3-5 11,-7-4-4,-1-10 1,0-2 4,0-10-11,4-8 5,1-9-6,5-2 0,0 6 0,-3 7-1,-5 15-6,-1 12-6,-5 15 0,-2 8 12,2 9 36,-2 3 1,0 1-14,3 4 1,-2-5-12,6-4-2,3-7-9,4-4 15,6-5-8,7-6 8,2-7-8,2-1-2,-2 0-6,-7 1-28,-5 0 18,-1 3 10,-11 0 0,-5-4 0,-7 1 0,-1 2 0,-3 1-13,1 0-40,-1 0-58,1 0-121,1 0-62,12-2-15</inkml:trace>
  <inkml:trace contextRef="#ctx0" brushRef="#br0" timeOffset="8340.4771">26024 12742 593,'-5'-4'114,"2"2"45,-3 1-10,6 1-26,0 1-36,3 1-87,0 6 18,12 11 19,9 6 29,12 6-24,11 2-12,10-4-10,12-2-2,50 5 7,-77-26 2,46 8-12,41 1-4,6-5-5,-1-6-6,-46 30 0,-52-29-39,-2-3 26,1 1 12,30-3-14,-3-7 3,-4 0-8,1-8 11,-4 2 8,-1-3 0,-2 4 1,-5 2 1,-6-1-1,-5 3 1,-1 2 0,-3 2 5,3 0 14,8-2 2,8 0-8,10 0-2,9-1-6,5 4-5,-1 4-1,-10 4-48,-12 5 24,-17 0-47,-23-2-250,-61 19-45</inkml:trace>
  <inkml:trace contextRef="#ctx0" brushRef="#br0" timeOffset="9184.5253">6154 15462 1029,'7'-10'178,"9"-6"-115,22-15-28,25-14 7,68-36 15,60-18-2,54-19 29,-82 49-25,30-4-10,32 5 10,-17-1-4,17 14-13,15 10-15,-11 4-9,42 8-6,-26 5-6,-6 11-5,-10 9 0,-30 8 0,-10 12 7,11 9-8,-37 3 1,-23-22-1,-15-4 0,-15-11-12,-24 10-66,-57-9-82,-9-2 5,-6 3-206,-14-66-376</inkml:trace>
  <inkml:trace contextRef="#ctx0" brushRef="#br0" timeOffset="15419.882">7270 3847 924,'-2'0'232,"2"2"-115,-7 0-85,5 4-22,-2 3 1,-3 7 20,3 8 22,0 11-5,1 4-9,3 5-15,3 1-9,2 0-2,-2-2-12,0-4 7,1-4-7,-1-7-1,-2-8 8,1-8-7,-2-7 7,0-5 19,0-5 7,-3-5-34,0-4-3,-2-12-103,3-5 4,2-12-5,7-6-23,-1-4-32,7 0 39,4-2 43,-1 7 52,2 6 28,-3 15 42,-2 12 3,-1 9 4,-2 8-4,1 3 21,2 6 5,2 9-13,1 3 10,0 9 5,-1 5-11,-2 6 4,-2 4-6,2-2-20,-1-4-17,-1-1-8,0-7-3,-2-6-11,-1-7 0,-4-2-1,-1-8-10,-1-4-65,-2-4-72,-2 1-140,-11 21-82</inkml:trace>
  <inkml:trace contextRef="#ctx0" brushRef="#br0" timeOffset="15757.9013">7862 4120 169,'5'-4'601,"2"4"-442,2-4-83,-1 6 22,1 4 13,2 3-20,1 2-52,0 6-27,-1 6 5,-2 3-17,-2 4-2,-9 4-2,-8 1 4,-7 1 0,-5 0-3,0-5-39,0-5 34,8-11 8,3-7 11,6-6 10,5-4 33,2-2-27,3 2-15,4-2-2,3-2 1,10-2-5,7-3-6,-1 1-46,5 0-74,0 4-114,1 5 103,27 8-333</inkml:trace>
  <inkml:trace contextRef="#ctx0" brushRef="#br0" timeOffset="16217.9276">7079 5984 684,'1'-17'125,"2"3"55,-3-11-80,6 12-34,-4 6-12,2 3 11,-1 1-16,-1 3-25,2 3-22,-1 1-1,3 0-1,-4 3 0,2-2 1,-2 1 9,-2-1 4,2 1-3,2-2-11,6 1-129,32-9-245</inkml:trace>
  <inkml:trace contextRef="#ctx0" brushRef="#br0" timeOffset="17063.976">7795 4137 521,'1'-3'99,"-1"3"-46,0-3 43,-1 6-11,1 3-5,0 7 88,0 14 9,1 11-51,2 14-24,-2 12-14,0 6-23,1 5-10,1-3-17,1-8-17,2-10-12,3-15 4,1-8-4,-5-13-8,1-8 5,-3-6 6,-2-6 14,2-3 14,3-16 2,2-16-32,5-16-10,-1-11-18,-2-4-5,-4 0-4,-4 4 2,-4 6 17,-4 3 7,-3 12 1,0 12 0,2 8 41,-2 13 13,4 8-44,5 9-10,2 14-28,1 17 28,6 20 16,-3 14 7,2 2-10,-2 1-1,1-17-1,-3-12-2,-1-13 0,2-15-3,-4-10 4,1-10 28,-1-11 50,1-13-40,1-16-33,0-20-14,4-11-1,-4-10-8,-3 5-10,-5 11 9,-2 12 9,-2 24-5,-1 13 5,3 13 0,4 10-9,-1 13 0,0 12 9,-1 12 23,1 10-11,1 2 1,1-5-7,2-11 0,3-6-5,-1-8 6,1-2-6,1-4-1,1 3-44,0 3-76,-2 6-128,2 7-272,-23 62-449</inkml:trace>
  <inkml:trace contextRef="#ctx0" brushRef="#br0" timeOffset="17710.013">7119 5896 1029,'0'0'345,"2"2"-203,2 0-112,5 10 5,1 4 86,7 16-20,-4 13-10,-2 15-8,-3 14-29,-3 12-26,-6-1-17,-8-5-3,3-14-7,0-18 12,1-18-7,2-13-6,2-12 23,1-8 14,1-15-37,5-17-40,6-33-59,27-81 10,23-40 34,-42 146 34,1 14 12,13-32 8,-2 28 0,-6 17 1,-3 12 16,-1 4 8,2 14 15,0 8 6,0 7-7,-5 10-4,2 10-2,-5 12-4,-2 5-2,-6 3-7,-2-4-7,-6-7-4,-1-8-8,-4-13 0,1-8-37,0-10-68,4-6-105,0-3-120,7-1-206,7-44-255</inkml:trace>
  <inkml:trace contextRef="#ctx0" brushRef="#br0" timeOffset="17972.0279">7990 6080 1004,'11'-4'296,"2"3"-154,11-5-26,-3 4 31,-6 4-8,-2 2-82,-7 3-57,-4 7-6,-4 10 6,-9 11 6,-6 17-6,-10 13-19,-4 2-41,4-4-14,7-19-8,7-18 40,12-15 13,2-9 19,7-4 10,6-2 22,8-6-22,9-1-56,6-6-101,0 3-172,53-38-191</inkml:trace>
  <inkml:trace contextRef="#ctx0" brushRef="#br0" timeOffset="18425.0539">6160 5557 849,'-2'0'202,"-1"2"-89,0 2-86,5 2-5,2-2 89,5 0 39,9-1-19,6-3-35,10-4-42,6-2-33,0-1-14,6 1-7,-2-1-3,6 3-120,9-2-178,112-18-322</inkml:trace>
  <inkml:trace contextRef="#ctx0" brushRef="#br0" timeOffset="18588.0632">7180 5539 961,'0'1'189,"3"-1"-140,0 3 5,4-3 11,4 0-31,1 0-20,6 0-14,7 0-5,1 0-116,4 0-139,60-9-70</inkml:trace>
  <inkml:trace contextRef="#ctx0" brushRef="#br0" timeOffset="18730.0713">7604 5550 334,'0'1'296,"3"-1"-206,1 0 39,10-1 12,1-6-83,9-5-58,7-3-142,74-31-137</inkml:trace>
  <inkml:trace contextRef="#ctx0" brushRef="#br0" timeOffset="18979.0855">8102 5570 208,'5'0'132,"1"0"5,6 0-10,1-3-34,3-3-16,5-2-50,3 1-27,6 0-31,4 3 4,-1 0-33,-6 4 18,-6 4-13,-9 0 25,-5 0 17,-2-3 13,1-2 36,7-6-36,55-27-45</inkml:trace>
  <inkml:trace contextRef="#ctx0" brushRef="#br0" timeOffset="19123.0938">8920 5516 555,'-2'0'196,"4"0"-64,-2 0 65,4-6-46,7-2-151,3-6-99,6-4-115,47-32-68</inkml:trace>
  <inkml:trace contextRef="#ctx0" brushRef="#br0" timeOffset="30329.7348">27778 4273 637,'-3'-3'184,"1"3"-65,-4-3-5,1 1 18,1-2-29,0 0-4,0-3-19,2 2-17,-1 1-9,3 4-14,0 0-20,-1 0-11,1 0-8,0 0-1,0 2 0,0-2-1,0 0 0,0 0 1,0 0 0,0 0 0,0 0 0,0 0 1,0 0 0,0 0 0,0 0-1,0 0 0,0 0-7,0 0-1,0 0 7,0 0 0,0 0 1,0 0 2,0 0 5,0 0 2,0 0 0,0 0-3,0 0-4,0 0-1,0 0-1,0 0-6,0 0-9,0 0 0,0 0 15,10-3 24,-4-1-10,6-1-5,-4 2-9,-2 0 1,-2 2-1,-2-4-13,1 5-83,1 5-125,-1-4-101,1 5 14,-5-1-317</inkml:trace>
  <inkml:trace contextRef="#ctx0" brushRef="#br0" timeOffset="32794.8758">2109 3551 931,'-7'-1'205,"4"-2"-25,-6-1-24,7 1-58,4 3-37,-1-1-55,7-2-4,14-2-2,18-12 49,23-9 1,16-15-13,3-1-13,0-6-13,-6 3-11,-10 8 0,-12 5-7,-5 8-83,-13 9-177,22 11-293</inkml:trace>
  <inkml:trace contextRef="#ctx0" brushRef="#br0" timeOffset="33050.8904">2406 3063 123,'-14'0'1297,"7"1"-1126,-14 2-128,12 11-43,2 5-6,5 15 6,-2 18 9,4 15 9,3 19 0,9 57-3,16 25-15,-11-120 0,1-9-6,22 39 5,3-26-9,11-21 10,10-23 0,55-37-49,29-63-113,-8-43-111,-66 25-280</inkml:trace>
  <inkml:trace contextRef="#ctx0" brushRef="#br0" timeOffset="33478.9149">3142 2863 885,'-21'2'236,"4"3"-89,-17 10-69,5 14-39,6 14-11,2 18-14,9 19-2,7 67 12,10-98-5,7 48-11,10-12-8,2-18-1,5-15 1,-3-18 0,-3-17 0,1-10-2,2-19 2,6-17 17,7-20-17,4-24-92,-3-15-55,5-65-31,-36-15 71,-14 120 103,-4 10 4,-3-33 18,-4 23 82,4 23 83,4 17-40,1 8-80,4 10-63,3 16-1,3 16 1,4 17 1,3 14 11,3 5 3,4-5 3,-1-6-2,-1-9-8,-3-7 4,1-2-11,-1-4 10,3-3-11,-5-1-12,3-13-102,-2-8-75,-3-16-33,15-56-4</inkml:trace>
  <inkml:trace contextRef="#ctx0" brushRef="#br0" timeOffset="33906.9394">3612 2935 488,'1'2'604,"1"8"-578,5 13-8,0 11 42,5 17 31,0 6-25,0 10 3,-4-1-16,6-3-23,-8-11-14,-2-10-10,-4-7 8,0-15-13,0-11 8,-2-9 36,-3-9 51,-2-14-82,-5-20-14,8-17-3,2-22-62,10-67 2,2 99 24,4-50 23,9 16 15,6 16 1,2 20 6,0 14 9,-5 20-14,-5 14 0,3 10-1,-1 13 22,1 9 10,-1 10 16,-1 10-11,-3 5 26,-7 5-10,-1 1-26,-2 3-12,-6-4 3,-2-3-17,-2-13 11,1-10-12,1-9-15,3-13-122,4-3-163,31-26-207</inkml:trace>
  <inkml:trace contextRef="#ctx0" brushRef="#br0" timeOffset="34497.9732">4281 2147 1092,'-1'0'256,"1"-4"-125,0 4-131,0 8-9,2 10 7,3 5 2,0 12 1,-2 8 12,-3 8-12,-4 6-1,-7 14 21,-8 3-21,0-1-68,1-9-58,4-19 56,7-19 28,4-16 42,4-10 10,3-6 34,5-13-44,11-9-78,8-9-42,12-5-36,0-1 3,1 7 13,-7 8 46,-8 11 70,-10 11 23,-12 13 1,-4 9 31,-6 12 73,-4 8-4,0 7-22,2 5 6,6 6-46,2 0-17,10-3 0,10-2-14,3-8 19,7-6-7,1-3-2,-1-13-7,-3-5-9,1-12-1,-3-6 0,2-12-30,39-54-195</inkml:trace>
  <inkml:trace contextRef="#ctx0" brushRef="#br0" timeOffset="34806.9909">4719 2769 693,'1'7'225,"1"5"-192,2 10 3,5 4 9,1-3 28,0-6-1,0-8 8,0-2-26,2-4 6,4-10 9,-2-2-14,5-9-11,-5-7-13,-1-1-11,-5-2-5,-8 3-8,-2 2 10,-6 1-7,1 8 26,-5 6 17,-1 6-7,-5 5-13,0 8-27,-4 2 0,1 3-5,6 0-1,9-6-29,6-7-148,7 1-52,10-11-100,53-56-233</inkml:trace>
  <inkml:trace contextRef="#ctx0" brushRef="#br0" timeOffset="34989.0013">5168 2160 924,'6'-6'195,"1"2"-138,9-3 18,8-3 3,-4-5-32,6 5-8,1-6-28,0 4-10,-3 2-6,-1 5-153,13 12-312</inkml:trace>
  <inkml:trace contextRef="#ctx0" brushRef="#br0" timeOffset="35169.0116">5175 2534 926,'2'0'605,"1"0"-555,4-3-41,9-1 48,5 1 7,9-6-26,7-2-20,2-5-11,9-2-7,-2-3-15,2-3-70,-1-1-119,49-50-411</inkml:trace>
  <inkml:trace contextRef="#ctx0" brushRef="#br0" timeOffset="35722.0432">5911 1285 363,'9'-10'588,"5"-1"-540,8-6-35,1 3-2,1 8 10,0 9 13,-3 8 50,6 5 6,2 9-28,-5 9-10,0 4-5,-6 7 7,0-1-26,-9 1 7,1-2-14,-4-8-11,0-6-9,-1-13 8,-4-3-3,-1-10 6,0-5 23,-3-12 71,-1-2-71,-1-16-28,1-16-7,2-10-32,4-5-14,4-7-7,7 2 17,4 8 20,3 9 15,-1 10 1,-3 11 0,3 11 13,-8 7 5,4 6-6,2 6-11,2 10 5,6-1 4,0 9 5,4 8-6,-4 1 9,-4 6-4,1 3 17,-10-2 13,0 4-11,-6-1-6,0 1-6,-6-1-6,-2 3-15,1-4-59,1-4-64,5-6-127,6-9-204,36-34 90</inkml:trace>
  <inkml:trace contextRef="#ctx0" brushRef="#br0" timeOffset="36017.0601">6812 1279 513,'11'-8'315,"0"0"-137,13-8-17,-2 9-44,2 0-54,-8 7-26,-4 8 1,-1-2-14,-4 3-6,-7 3-18,-6 8 16,-7 11 7,-6 7 13,-4 13-24,4-2-12,2 0-36,10-8-23,7-9-10,9-13 40,10-7 29,5-8 6,6-7-5,1-3 7,5-7-7,-1 0-1,-2-3 0,-3 0-22,-4 0-50,-8 4-96,-11 8-117,-35 20-308</inkml:trace>
  <inkml:trace contextRef="#ctx0" brushRef="#br0" timeOffset="36300.0763">5730 2460 724,'-4'0'560,"4"-3"-435,2 3-115,18-8-2,22-12-8,71-29 73,73-35 16,14-7-22,-80 37-14,-17 11 20,-10 7-41,-5 3 4,-1-1 7,-3 0-11,-48 20-20,-4 4-11,0 3-1,26-10-31,-10 5-44,-14 3-54,-15 7-49,-13 2-124,-55 20-170</inkml:trace>
  <inkml:trace contextRef="#ctx0" brushRef="#br0" timeOffset="36744.1016">6458 2404 1025,'5'8'158,"1"5"-122,6 9-30,1 5 1,-1 4 17,4 7 23,-7-2 10,-2 1 9,-3 4-3,-6 4-12,-4-6-11,0-6-13,0-9-15,-1-10-7,7-10-4,0-4 18,4-11 2,5-14-21,1-16-70,13-22 26,4-11 17,4-4 2,1 9 16,-4 12 9,-1 18 19,-3 16-10,-3 12-9,1 11 0,-1 8 12,-3 6 6,1 11 3,-4 5 12,0 3 28,-6 6-2,-3-2-23,0-5-11,-3-1-2,-3-7-4,0-2-4,0-2-15,3-6-78,0-1-63,4-5-128,25-20-336</inkml:trace>
  <inkml:trace contextRef="#ctx0" brushRef="#br0" timeOffset="36948.1133">7237 2423 1263,'0'0'357,"3"2"-307,1 7-50,0 6 0,0 7 45,2 16 36,-5 3-3,-1 11-14,-1 6-23,-6 7-37,2-2-4,3-4-79,2-11 7,4-16-87,0-12-102,8-26-364</inkml:trace>
  <inkml:trace contextRef="#ctx0" brushRef="#br0" timeOffset="38975.2293">5493 527 782,'-28'3'207,"-4"-2"-115,-26 5-4,-6 10-7,-6-1-21,-2 9 6,-7 3 17,-2 1-10,-48 20-17,-19 17-23,-7 10 0,62-26 6,12 0-21,43-23 0,-1-4-3,0 3-8,-35 22-1,-1-4 12,4-2-3,5 1-3,3-2 8,-1-2 1,4 0-5,-3 4-7,1 0-3,-5-1 3,-3 0 0,0 0 9,-1-7-4,7 2 1,-5 2 1,0 7-15,2-2 1,-3 6-1,0-4 0,4-2 0,3 2 0,3-2 0,6-2-1,5 0 0,0 1 0,4 1 0,-1 3 0,-1 6 1,-4 1-1,-2 4 0,-4 4 1,-8-1 0,-6 2 1,-6 2 5,3 0-6,1-4-1,7-2 0,6 5 0,4-2 0,1 12-1,5-2-7,4 4 8,3 2-8,4-3 7,8-7 0,4-5-7,1-3 2,7-2 6,-1 2-1,3 0-7,1 4 8,5 9-2,2-1-19,6 5 21,6 7 0,3-4-1,10-1 0,5-4-20,11-9-2,7-5 11,10-10 11,9-7-7,6-7 2,5-3 6,6-10 2,51 9 13,25-3-9,23 2-6,-63-13 1,2 1 0,11-4-1,3-9-10,2-12 10,4-13 0,-3-7 0,9-16 0,22-5 0,3 2 10,-9-10-10,10 0 0,10 1 12,-11-2-11,-8 5 8,3-2-8,4 4 7,-15 4 4,-23-2-10,-6 14 7,-3 0-9,-8 3 6,-5 2-6,-12-4 2,-3-2 3,0-6-4,4-5-1,-2 0 1,10 0-1,1 2 1,-62 24-1,3-1 1,83-33-1,5 3 1,-45 16 0,-3 1 3,-43 17-3,0 0-1,-3-1 0,31-19 1,-1-5 0,-7-8 5,1-2-5,-1-8 1,4 0-1,-2-4-1,5 3 1,-2 4-1,1 4 1,-4 4 0,-4 3-1,-3 7-1,-2-2 0,-1 9 0,-3 1 0,1 1 1,-4 1 1,-2-3 0,0-6 0,-4 2 0,-3-2 1,1-3 8,-3-5-10,-3 0 8,-8-2-8,0-2 11,-7-2-10,-4 0 10,-4-5 3,-2-3-14,-6 0 6,-2-3 5,-4-8-10,-4-6 8,-2-7-8,-2-5 6,-5 8-7,0-1-6,-8 8-3,-3 7 8,-9 3-14,-9 1 13,-6 1-8,-3-4 8,-8 3-5,-2-8 7,-6 0-3,7 6 10,-2 5-4,4 11 5,3 8 12,1 4-19,-7 3 7,-41-8 0,-22 8-7,90 22 7,7 1-1,-38-10 8,6 4-14,3-4-1,2 4 1,0-2 4,5 3-5,2 1-1,2 4 0,0 4 0,-2-2 1,0 8-6,-7 2 5,-5 6-7,-46 5 8,71-6 1,-37 10 0,3 3 0,-1 4-1,-45 24 0,-14 17 0,-18 12-5,48-21 4,-5 10 1,5-1 0,15-7 0,51-35 2,5-3-1,5-1-1,-30 19 0,14-11-28,11-9-22,14-1-59,8-8-76,8 6-79,4 6-79,34 58-112</inkml:trace>
  <inkml:trace contextRef="#ctx0" brushRef="#br0" timeOffset="40787.3329">9341 3922 157,'-6'2'442,"3"0"-442,-5 3-60,6 7-67,-1-5 43,2 0-20,5 0 43,10 2-23</inkml:trace>
  <inkml:trace contextRef="#ctx0" brushRef="#br0" timeOffset="41294.3619">13400 5989 663,'0'-5'132,"0"4"-12,0-6-87,2 7-32,-2 0-1,0 0-8,2 3-17,-1 2-26,2 5-77,-1 25-91</inkml:trace>
  <inkml:trace contextRef="#ctx0" brushRef="#br0" timeOffset="44532.5471">25370 5922 751,'-8'0'85,"-2"0"-85,-3 0 0,-3 6-67,6 5 25,0-1 31,0-2 5,4-4 6,4 5 0,4-6-20,4 3-2,8-1-56,30 17-87</inkml:trace>
  <inkml:trace contextRef="#ctx0" brushRef="#br0" timeOffset="45186.5845">27207 4430 1074,'-5'-5'150,"2"1"27,-3-9-81,6 13-91,3 0 7,6 4-12,13-1 40,10-3 17,17-3-10,8-3 4,2-2-24,9-1-21,-4-3-6,-2-1-9,-5 2-131,-8-6-77,-6-4-245,35-63-200</inkml:trace>
  <inkml:trace contextRef="#ctx0" brushRef="#br0" timeOffset="45447.5995">27572 3946 731,'-3'7'144,"-1"11"-120,-5 13-22,0 12 7,1 14 30,2 8 40,-1 7 10,1 10-10,4 5-23,0 7 1,-1 4-24,3-3-20,3-10 4,4-18-17,3-16-6,10-14-33,12-15-18,15-18-45,19-18-93,58-41-90,65-98 52</inkml:trace>
  <inkml:trace contextRef="#ctx0" brushRef="#br0" timeOffset="45860.6231">28266 4305 279,'6'-29'258,"-6"3"-35,0-22-71,-12 13-22,-12 7-25,-9 5 18,-7 13-48,1 9-39,-1 10 2,3 14-27,5 13-11,8 16 0,4 18-6,9 11 6,5 10-1,7-5 1,7-10-7,2-13-4,10-20 10,-2-21 1,0-12 0,2-20 30,10-22-7,9-20-23,6-21-77,6-9-53,-7-7 7,-8 1 37,-15 12 40,-8 13 46,-11 18 107,-4 25 66,-4 14-76,-1 12-56,1 10-22,-4 13-1,-1 14 12,2 6-7,2 8-1,7 1-13,7 0-3,4-7-6,2-2 1,4-10 8,-1-5-9,-4-8-18,-2-5-132,-1-8-69,-3-9-63,11-31-259</inkml:trace>
  <inkml:trace contextRef="#ctx0" brushRef="#br0" timeOffset="46272.6466">28582 4198 688,'0'-3'196,"0"0"-7,3 2-151,0 12-23,2 11 6,4 17 93,-3 12-21,-2 19-29,-2 6-22,-5 7-36,-4-2 0,0-13 6,0-17 2,2-23-7,4-23 10,-1-12 67,1-17-42,1-19-42,3-18-15,4-20-3,23-58-42,-15 91-23,19-44 47,2 19 21,-5 18 15,-1 22 12,-8 15 5,-5 7-17,-4 14-6,-2 11 6,-1 12 6,1 9 49,-1 10-2,4 8-5,-1 8-18,1-4-8,2-1-1,-2 1-12,-1-4-3,-3-4-6,-5-6 1,-2-4-1,-3-6-52,-3-7-119,0-3-277,-9-14-327</inkml:trace>
  <inkml:trace contextRef="#ctx0" brushRef="#br0" timeOffset="47210.7003">29525 3605 1008,'0'-7'214,"-2"4"-41,2-7-55,-1 9-61,1 6-19,-2-3-14,2 3-18,3 5-6,5 8 1,0 5 0,-5 15-1,-12 13-20,-24 17-53,-58 62-127,-115 70-334</inkml:trace>
  <inkml:trace contextRef="#ctx0" brushRef="#br0" timeOffset="47496.7167">29382 3946 780,'20'-9'258,"-3"0"-124,15-4-68,-7 7 18,-11 6-75,-8 9-9,-4 1-5,-2 15 5,-4 11 18,-5 14-4,-3 13 1,-3 14 3,3 1-11,2-1-6,9-7 0,5-10 11,2-12-4,1-7 2,5-12 5,-5-5-9,2-6-5,1-5-1,6-4 0,3-2-9,11-3-117,6-8-106,78-29-98</inkml:trace>
  <inkml:trace contextRef="#ctx0" brushRef="#br0" timeOffset="47833.7359">29786 4490 560,'0'12'156,"0"7"-77,0 13 13,2 17 14,1 6 28,1 3-29,3-6-20,-3-13-31,2-10-25,1-17-5,-4-9 4,4-7 56,5-13 71,12-21-73,4-10-56,1-13-2,-6-1-24,-9 6 1,-8 11 17,-6 12-3,-2 11 38,-6 13 16,-2 7-30,-8 8-30,-8 9-9,-5 6 0,-1 5-1,9-2 1,7-12 0,8-2-1,8-10-25,1 0-100,2-4-37,4-10 1,23-68-516</inkml:trace>
  <inkml:trace contextRef="#ctx0" brushRef="#br0" timeOffset="48066.7493">30020 3202 574,'-10'-17'733,"6"3"-518,-5-6-64,6 10-53,-1 10-49,1 8-49,-1 6-4,-12 11 4,1 17 0,-8 14-1,-2 8 1,1 6-41,4 6-160,-11 140-284</inkml:trace>
  <inkml:trace contextRef="#ctx0" brushRef="#br0" timeOffset="48414.7692">30447 3980 768,'3'-1'375,"2"-2"-124,10-2-161,13-6-21,13 1 34,9-6-2,5 1-47,5-2-21,-1 1-20,-2 1-12,-2 7-1,-5-2-6,-6 8-48,-2 2-69,-1 2-72,-6-2-326,28 10-111</inkml:trace>
  <inkml:trace contextRef="#ctx0" brushRef="#br0" timeOffset="48640.7821">30595 4433 379,'5'1'737,"7"2"-645,12 1-50,13 2 90,11-6 61,3-2-37,6-6-60,0 5-49,-1-1-23,4-1-12,-2 1-12,-8 2 0,-6 1-89,-10 2-113,-5 5-269,-12-2-198</inkml:trace>
  <inkml:trace contextRef="#ctx0" brushRef="#br0" timeOffset="50544.891">32309 2495 1027,'0'-7'155,"0"5"28,0-5-96,-2 9-73,1-1-14,1 7-21,1 4 8,4 12 13,1 10 24,3 17 24,0 11-17,-1 8-10,-7 11-10,-2 0-11,-6-6 14,1-12-4,2-20-10,-2-17 1,5-13 3,-1-12 41,2-2 75,2-9 11,-1-10-131,8-18 0,6-17-114,10-18 12,10-16 6,4-1 78,2 4 10,-7 12 8,-5 14 11,-7 16-10,-8 15 20,-5 9 19,-2 13-11,-7 10-29,3 1-2,1 12-8,4 5 10,4 14 12,4 10 27,-2 12 3,-2 5 1,-4 8-14,-2 1 8,-4 3 10,-2-1-25,-4-1-11,-4-9-11,4-4-50,-1-14-27,2-10-28,3-7-96,1-15-91,4-9-23,34-43 76</inkml:trace>
  <inkml:trace contextRef="#ctx0" brushRef="#br0" timeOffset="50965.9151">32986 2921 653,'0'0'168,"0"0"-96,0 0-42,-1 0 18,1 4 12,0 4-24,0 6 16,0 8-4,-2 5-7,-5 7-13,-2 6-7,2-1-4,-2 5-16,3-11 8,1-7-3,1-11-5,3-7 7,1-3 2,0-5 35,0-6 77,0-1 22,-4-1-87,3-3-17,0-2-25,1 0-6,0 6-8,-2 2-1,2 2 0,0 3-12,0 3-7,0-3-19,-2 1-35,2 3-1,0 0 47,0 3 21,0 3 6,0 6 0,-1-2 0,1 3-1,0-7-25,0 1-10,0-4-24,0-3-10,0-3-76,0-1-31,-3-9-144</inkml:trace>
  <inkml:trace contextRef="#ctx0" brushRef="#br0" timeOffset="51319.9353">33035 2902 698,'-1'0'294,"1"0"-124,-2-4-107,2 4-47,0 4-16,0 3-21,0 9 21,0 12 6,0 9 38,2 9-8,-1 0-2,-1-2 1,0-6-2,-1-6 24,-1-4 6,-2-7-9,1-6-12,-1-2 0,-1-7-11,2-3-8,3 0-13,0-3-1,-3 0-9,2 1-34,-1-1-86,-2 4-195,-14 0-513</inkml:trace>
  <inkml:trace contextRef="#ctx0" brushRef="#br0" timeOffset="51699.9571">31863 3957 556,'1'0'520,"2"0"-446,3 6-64,8-3-8,12-3 139,22-2 39,19-9-27,70-16-39,46-7-21,23 5-54,-51 23-14,4 2-14,-24 4-5,-29 7-5,-17 0 8,-59 1-8,0-1-1,-3 0-19,21 8-61,-8 3-64,-6 0-63,-14-5-144,-1 13-300</inkml:trace>
  <inkml:trace contextRef="#ctx0" brushRef="#br0" timeOffset="52234.9877">32428 4419 875,'0'-4'318,"-4"1"-126,4-1-105,-2 4-87,2 11-41,2 7 10,-2 18 31,4 13 36,-8 15-6,2 10 6,-5 3-22,0-9-13,-2-10 17,-1-13-18,-1-14 4,7-13-4,0-8 23,3-14 29,1-6 32,1-14-84,5-17-79,12-19 23,24-73 20,-20 84 20,18-44 14,4 19 4,-7 16 5,-3 22-7,-8 14 32,-4 12-22,-2 10-2,-3 6-7,-1 11-2,1 11 2,-2 13 18,2 10 9,-4 10 19,-1 6 8,-5 3-11,-2 0-8,-4-14-20,-1-2-15,-3-10 17,-1-5-12,-2-6-6,-1-1-79,-2 1-128,-2-3-127,-8 15-344</inkml:trace>
  <inkml:trace contextRef="#ctx0" brushRef="#br0" timeOffset="52617.0095">33165 4870 810,'3'6'155,"-1"0"-80,3 4 34,-2 0 13,4 0-14,-3 0-15,-1 1-48,-1 1-26,-1 8-12,-1 3-7,-3-1-1,-7 5-21,-2 6-13,-6-1-41,2-2 11,0-3 20,5-9 41,3-9 4,4 0 1,4-8 23,1 1-24,7 0 6,2 6 12,8 2 39,9-2-12,6 1-30,7 1 6,5-6-2,-3-4-2,-2-2-8,-8-4 4,-4 0-13,-6 2-48,-7 1-162,1-13-238</inkml:trace>
  <inkml:trace contextRef="#ctx0" brushRef="#br0" timeOffset="54418.1125">33028 3010 211,'-5'-6'923,"3"0"-677,-4-2-113,4 6-85,2 2-48,0 4-3,-3 6-19,0 13 22,3 12 0,0 10 0,0 7 1,2-1 0,2-9 0,-2-6 0,-1-10 0,4-11 0,-4-1 0,-1-6 5,0-7-4,1 0 4,-1-2 9,2 1 4,-2-3 56,-2-7 38,1-8-83,0-11-18,-4-8-11,2-7 0,-1-2 0,-1 2 0,1 7 5,4 12-6,-3 8 2,2 11-2,1 5 0,0 2-29,0 8-5,1 15 16,2 17 17,0 15 0,1 7 1,-1-2 0,0-8 0,3-9 0,-3-9 0,-2-8 0,1-8 1,-2-9-1,2-7 8,-2-3 14,1-5 35,3-5 47,-1-15-68,5-12-36,-2-16 0,0-8-16,1 0 16,-5 12 0,-4 8 11,-2 23 8,3 11-19,1 14-22,-2 8-25,0 15 37,1 14 9,-2 1 0,1 4 1,4-6 0,1-6 0,2-4-93,5-1-159,7 39-378</inkml:trace>
  <inkml:trace contextRef="#ctx0" brushRef="#br0" timeOffset="56536.2337">29327 5296 994,'0'-2'216,"0"2"-107,1-2-76,-1 0-25,3 2 2,6 4-1,3 4 15,8 9 21,8 7-7,1 6-11,1 2-2,0 0-10,-6-6-1,-4-9-4,-4-3 2,-2-12 11,-4-3 20,5-10 16,1-10-5,4-14-29,1-9-17,-2-3-2,-2 6-3,-4 12-3,-4 15 0,7 14-35,2 11 11,8 11 24,6 11-17,2 8 17,-1 7 7,-3 1-6,-9-10 1,0-6 5,-7-15 1,-1-4-1,2-10 4,0-8 15,11-10-25,10-8-2,18-13-2,11-5-157,7-2-82,98-40-139</inkml:trace>
  <inkml:trace contextRef="#ctx0" brushRef="#br0" timeOffset="58307.335">4594 3543 933,'-4'-4'285,"3"0"-111,0-2-111,1 4 3,0 0 21,0 2-2,0 0-16,0 0-25,1 0-28,-1 0-5,0 0-10,0 0 0,0 0 0,0 0 0,0-4 1,0 4 7,0-5-9,-1-5 0,-1-1-57,0-5-15,1 3-26,-1 4 16,2-1 37,-1 10 6,-1-4 6,-1 4-17,-4-3 20,-1 0 23,2-3 7,0 0 1,3 5-1,2-2-5,2 3-106,2-1-88,2 1 46,0 0 103,1 0 35,-2 0 14,2 0 0,-6 1 1,0-1 7,0 0 68,-3 0 53,3 0 5,0 0-28,3 0-36,-3 0-43,1 4-26,5 5-9,3 0 9,6 5 1,5 3 8,0 5 7,4 3 17,-1 4 15,2 1-16,-1 2-1,-3-4-8,-3-4-11,1-4-5,-5-8-1,6-4 0,-7-6 0,-2-4 6,1-6 6,-1-8 12,-1-5 12,-4-9-10,-1-3-14,-4 2-6,-1 2-11,0 7 7,-1 13-7,-1 6-1,2 3-18,2 4-25,2 8 22,6 10 19,1 7 1,3 4 1,2-2 0,-4-4 0,2-7 1,-6-5-1,0-10 1,-2-3 1,-1-4 13,1-8 21,6-10 13,11-13-23,3-9-14,4-6-5,-1-1-6,-8 8 7,-2 4-7,-7 8 0,-2 13 1,-8 5-1,-2 7-1,-2 1-87,-2 6-167,-12 19-304</inkml:trace>
  <inkml:trace contextRef="#ctx0" brushRef="#br0" timeOffset="72613.1532">2424 6828 751,'-2'-4'504,"0"4"-350,-1-2-130,3 4-24,0 2-1,3-3 0,3 1 1,7-2 11,6 3 14,1-2-7,2 2-4,-3-2-13,-5 4 1,-2 6-1,-6 11-1,-8 11-47,-5 22-109,-14 12-196,-74 113-459</inkml:trace>
  <inkml:trace contextRef="#ctx0" brushRef="#br0" timeOffset="72957.1729">2252 7401 835,'11'-11'100,"4"0"-77,16-15-16,2-5 5,4-1 47,-7 5 52,-8 11-21,-3 4-57,-5 16-21,-2 6 4,0 8 35,-1 17-13,-8 18 5,-5 24-7,-13 71-15,-1 32-9,13-132-6,3-7-5,0 32 0,3-22 0,1-23-1,1-14 1,0-7 0,-3-7 0,1 0 8,2-4 0,5-6 6,6-5 5,10-15-10,3-5-10,6-7-28,2 3-97,2 0-187,51-44-281</inkml:trace>
  <inkml:trace contextRef="#ctx0" brushRef="#br0" timeOffset="73311.1932">2891 7706 1039,'2'4'173,"0"4"-157,6 4-15,1 8 0,0-3 22,3 5 23,-1-7-7,-1-3-12,2-3-7,-1-5-1,-2-4 7,-3-3 26,-1-1 37,-2-12 7,-3-5-39,0-8-20,-6 1-11,-2-6-10,-4 7 10,-2 7 23,3 12 13,2 5-34,2 7-28,-1 6-6,0 7-7,-1 10 5,1 4-26,5-2-56,6-6-56,5-4-61,11-7-90,48-35-69</inkml:trace>
  <inkml:trace contextRef="#ctx0" brushRef="#br0" timeOffset="73671.2138">3325 7402 1248,'0'0'223,"0"3"-167,0-3-46,0 0-9,2 0 5,2 0-1,9 1-4,5-1 0,14-1 17,9-3 7,6-5 4,3 0-2,-5-1 3,-6-2-11,-5 6 1,-8 1-8,-2 1-3,-5 4-8,-4-1 8,-2-1-8,-5 2 1,-4 0-1,1 0 5,-2 0-4,-3 0 5,0-2 5,0-1-9,0-6-3,0 0-36,0 1-36,-3-2-69,0 4-91,-9-7-229</inkml:trace>
  <inkml:trace contextRef="#ctx0" brushRef="#br0" timeOffset="73956.2301">3505 7063 740,'-1'0'471,"1"-3"-352,0 2-119,6 5-23,5 7 14,2 7 8,2 6 1,1 11 10,-2 4 15,-3 12 4,0 10-7,-8 12-5,-4 12-8,-10 60-9,8-96-12,-4 47-81,5-14-144,23 40-92</inkml:trace>
  <inkml:trace contextRef="#ctx0" brushRef="#br0" timeOffset="74182.243">4299 6828 1018,'0'0'366,"0"1"-276,0 4-90,-1 7 0,-9 12 9,-3 12 11,-6 8-10,-5 8-10,-3 5-35,-3 6-149,-52 99-273</inkml:trace>
  <inkml:trace contextRef="#ctx0" brushRef="#br0" timeOffset="74430.2572">4238 7115 761,'10'3'105,"-2"1"-43,11 6 22,-3 9 49,-5 4 8,-7 11-12,-5 7-24,-6 10-28,-7 9-13,-4 11-32,2 0-17,0-3-14,8-9 6,7-17-7,4-11 0,7-11 0,2-6-1,7-10-11,7-8-88,5-14-155,53-71-466</inkml:trace>
  <inkml:trace contextRef="#ctx0" brushRef="#br0" timeOffset="74728.2742">4605 7704 499,'7'28'139,"-1"0"-26,2 20-61,5-9-8,0-16 22,4-14 42,0-18 57,7-14-17,2-16-70,6-13-42,-1-8-6,-3 0-3,-14 10 21,-8 10 57,-7 14 21,-9 12 36,-7 10-66,-5 12-69,-9 14-25,-9 13-2,0 8 0,4 6 0,8-8-12,11-7-80,10-12-95,5-11-77,11-15-101,25-82-86</inkml:trace>
  <inkml:trace contextRef="#ctx0" brushRef="#br0" timeOffset="74974.2883">4780 6639 814,'-5'-5'644,"3"2"-451,-5 0-106,1 5-36,-4 12-22,-7 2-24,-4 18-5,-4 15-1,3 8-55,5 12-131,3 2-190,11 91-375</inkml:trace>
  <inkml:trace contextRef="#ctx0" brushRef="#br0" timeOffset="75204.3014">5132 7256 779,'4'1'234,"5"2"-180,6 4-26,8-3 16,0 0 13,4-4 22,0 0-4,1-4-22,4 0-35,-3 4-11,1 0-7,-5 0 0,3 0-209,9 17-396</inkml:trace>
  <inkml:trace contextRef="#ctx0" brushRef="#br0" timeOffset="75406.313">5175 7881 1382,'6'0'159,"3"2"-133,8-1-17,9-1 3,7-3 18,1-7 7,4-1-11,6-4-13,-4-1-7,3-1-6,-2 4-86,-4 0-187,42-18-343</inkml:trace>
  <inkml:trace contextRef="#ctx0" brushRef="#br0" timeOffset="75647.3268">5940 7629 898,'5'-7'521,"7"3"-455,18-9-55,16-3 1,9-4 25,6-5 40,-5 3 7,-4 5-11,-3 2-20,-3 2-28,-1 9-11,-3 0-13,-1 0 0,1-1-1,-2 0-9,-4 1-75,-3 0-80,-7 7-139,-7 14-239</inkml:trace>
  <inkml:trace contextRef="#ctx0" brushRef="#br0" timeOffset="76028.3486">6173 7829 1449,'15'-3'168,"2"-1"-137,15 0-22,7 4 2,-2 4 1,-7 4 3,-4 7 4,-13 3-13,-7 12 2,-12 8 8,-17 14-5,-13 7-11,-11 1-104,-7-5-17,4-7 11,12-17 92,10-12 18,13-11 27,9-6 46,10-4-26,9-1-28,6-6-17,12 2 22,8-1 19,7 1 1,4-2-4,3-1-8,1-1-5,-6-5-15,-8 0-6,-7-4 4,-6-2-2,-8-1-8,-8-6-65,-7-6-133,-40-95-336</inkml:trace>
  <inkml:trace contextRef="#ctx0" brushRef="#br0" timeOffset="76440.3721">5738 6774 1402,'4'-3'184,"12"-3"-157,8-8-15,12 4-11,8-3 5,0 5-4,-1 0 5,-1 2-6,3-2 9,4-1-10,0-3 6,2-4-5,-12 4-1,-11 1 0,-10 3-13,-12 8-31,-6 1-28,-6 12-19,-9 3 91,-8 16 12,-11 14 15,-6 6 16,-10 4 10,3 3 7,-3-1-5,2 1 1,2-7-31,7 0 2,6-11-19,8-7 0,11-10-8,10-14-41,11-4-152,12-13 68,19-9-137,102-87-426</inkml:trace>
  <inkml:trace contextRef="#ctx0" brushRef="#br0" timeOffset="76681.3859">6180 6915 940,'0'0'247,"0"3"-167,0 11-73,2 4 52,0 9 50,2 10-4,-2 6 8,4 0-38,0 2-8,1-5-7,-1-9-33,3-8-13,0-9-14,4-6 16,7-8 1,7-5 2,13-12 2,4-10-7,4-6-14,-3 1-24,-7 1-130,-6 7-188,-14-23-540</inkml:trace>
  <inkml:trace contextRef="#ctx0" brushRef="#br0" timeOffset="82484.7179">3828 8108 492,'-6'-6'339,"3"5"-96,-5-6-75,7 4-71,1 2-61,3 1-24,0 0-11,5 4 5,5 4 21,5 5 32,6 4-2,3 2-8,7 7-16,-3-1-12,2 2-12,0-5-1,-3 0-2,-1-2 1,1-7-1,-1-8 3,-1-6 2,1-9-1,-7-10-2,2-3-1,-6-2-5,-6 5-1,-5 8 0,-3 8-1,-1 10-18,1 4 12,7 10 5,1 9 1,-1 3 1,2 3 0,5-8 6,-1-9-5,2-2 4,1-15 0,0-4 9,2-13 16,0-4 38,1-6-3,0-4-13,-2 4-26,-2 1-15,-2 9-6,-6 2 0,2 8-6,-6 4-6,-1 2 5,1 2 0,3 0 0,-1 0 1,6-2-1,-3 0-5,6-2-17,-3-3-53,3-4-58,0-1-49,-3-3-78,10-19-189</inkml:trace>
  <inkml:trace contextRef="#ctx0" brushRef="#br0" timeOffset="97036.5502">20675 13120 703,'-12'-4'137,"-1"4"52,-7-1-56,7 2-67,5 2 11,4-2 46,4 1 10,-2-2-11,4 0-26,-2 0-39,4-2-38,11 1-18,13-8 18,20-1 50,17-1-28,52-11-14,18 14-15,38 1 0,-43 0-2,-13 14-1,-18 2-3,-7 1-4,-8 8-1,-47-14-1,-3 3 0,-2-1 2,26 3-2,-7-5-39,-14-4-73,-12-5-92,-11-12-30,-28-52-265</inkml:trace>
  <inkml:trace contextRef="#ctx0" brushRef="#br0" timeOffset="97337.5674">20694 13410 1038,'-3'-7'210,"3"4"-42,0-10-101,11 6-55,8 2 35,11-6 61,13 3-5,8 4-23,7 6-29,9 2-18,5 2-9,5 4-14,46-5-9,-81-8 5,34 2-6,-8-7 0,-18-1-9,-17 1-92,-17 3-76,-16 2 51,-17-1-159,-18 1-182,-145-1-120</inkml:trace>
  <inkml:trace contextRef="#ctx0" brushRef="#br0" timeOffset="97538.5789">20713 13458 513,'-29'1'145,"6"4"53,-18-4 38,20 3-32,12-2-81,15 0-66,13-4 46,18-4 107,24-10-55,59-30-55,29-26-41,14 5-28,-63 35-17,-15 16-13,-51 15 5,-8 2-6,-4 2-2,24 6-71,-13 11-124,-5 7-119,11 69-246</inkml:trace>
  <inkml:trace contextRef="#ctx0" brushRef="#br0" timeOffset="99298.6796">13900 8077 51,'4'6'19,"1"0"-10,2 7-1,4 5 1,2 6-8,2 5 5,6 12-6,36 73-38</inkml:trace>
  <inkml:trace contextRef="#ctx0" brushRef="#br0" timeOffset="100378.7413">14245 8883 72,'0'0'181,"0"-3"-44,-2 0-68,2-1-6,0 4-27,2-3-23,-2 3-2,0 0-4,0 0 4,-2 3 8,2-3 19,0 0-2,-1-3-14,1 2-16,-2-2-6,0 0-8,2 1 2,2-4-36,0 1-15,3-1-32,9-22-46</inkml:trace>
  <inkml:trace contextRef="#ctx0" brushRef="#br0" timeOffset="101077.7813">12244 5636 51,'0'1'28,"0"-1"-28,0 3-8,1 1 7,-1 2-8,0 18-11</inkml:trace>
  <inkml:trace contextRef="#ctx0" brushRef="#br0" timeOffset="102084.8389">21658 5979 237,'-3'-4'99,"2"4"-39,-2-4-14,3 4-26,-2 0-13,2 0 1,0-1-7,0 1 0,0 0-1,0 0 6,0 0 19,0 0 20,0 0-4,0 1-35,0 3-6,0 5-60,-1 35-104</inkml:trace>
  <inkml:trace contextRef="#ctx0" brushRef="#br0" timeOffset="103619.9267">20830 6186 157,'-12'0'95,"-2"6"-68,-12 7-18,-3 7-9,-3 5 1,-4 8-1,-4-2 1,2-1 10,-5 0 4,1-2 9,-1-4 7,-2 0 7,0-1-7,-4 3-13,3 1 26,-1 3-16,7 4-19,2 2-8,-4 5-1,0 4 0,-4 6-1,-3 0 1,1 2-1,0 2 1,1 0 0,7 6 8,-3 0-8,0 1 2,0 2 5,-3-3-5,1 2 20,2-6-4,0 4-9,6 0-7,3 0-1,7 4 0,5-1 1,8 8-2,6-1 1,3 2 0,3-1-1,2-3 1,4-3 0,3-2 5,2-2 3,3 0 0,4-4-3,1 4-4,7 0-1,4 0 8,4-1-8,8-5 1,3-4-2,5-14-1,12-12-5,9-14 6,51-8 25,11-14-14,-91 8-10,-4-2 1,40-3 5,-10-6-7,2 0-1,3-9 1,-1-1 0,4-4-6,2-4 6,-3-5 9,-1 0-3,-4-5 4,-3 0 25,-2-8 16,-2 0-2,0-6-7,1-3-18,2-7-6,-5-2-3,1 2-3,-7-1-6,-5-1-5,-8-4 0,-2-3 0,-2-1 5,-4 0-6,2 5 0,-3 4 0,-3 5 1,-6 0 0,-1 2-1,-7 8 1,-4-4 0,-4 3 10,-3 3-10,-3-5 0,-3-4-1,1-5 0,0 0-1,-2-2 0,1 2 0,-1 4-1,4-1-11,0 4 5,2 1 8,-2 7 0,0 3 0,-2 3 0,1-3 0,-2 2-5,-2 2 4,-5 6-7,-2 2-1,-3 0 9,-3 1 15,1-6-9,-1 4-5,1-4 5,2 4 2,-3-2-7,3 3 11,-2 5 13,-4 2-11,1 5 1,-4 3-3,-1 5-6,-7 0-1,-7 8-4,-4 1-1,-5 4 0,5 0-6,2 0-17,3 4-11,4-4-2,1 3-15,0-2 21,0 3 6,-10 6-47,-5 3 5,-8 1 23,-4 10-35,-7 3 18,-1 0-2,-3 0 17,4 2 3,4 1-13,-1 4-11,3 2 25,-3 6-4,4 6-13,0 0 58,-1 5-9,-1 2-3,-101 77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37:05.597"/>
    </inkml:context>
    <inkml:brush xml:id="br0">
      <inkml:brushProperty name="width" value="0.05292" units="cm"/>
      <inkml:brushProperty name="height" value="0.05292" units="cm"/>
      <inkml:brushProperty name="color" value="#FF0000"/>
    </inkml:brush>
  </inkml:definitions>
  <inkml:trace contextRef="#ctx0" brushRef="#br0">7056 5855 25,'3'5'77,"-1"-2"-37,7 9 14,-3-6-16,1 2-16,1-2-14,-1 0-8,8 5-1,-6-4-6,3 2-1,-2 2 8,7-1 0,-4-2 0,5 8 0,4 0 0,1 0 1,5 3 25,5 2-17,-2 3 13,-1 5-13,0-2 5,-3 9-13,-3-1 6,-1 5 2,3 1 0,-2 7 26,4-6 5,-1-3 5,4-6-13,1-5-4,-2-6-8,-1-3-4,-5-2-2,-3-4-8,-1 0-5,-5-7 0,-1 4-1,1 2-3,-4-5-40,1 1 4,-2-2-2,-5-1-70,-2-2 11,-1 1 2,-2 0 10</inkml:trace>
  <inkml:trace contextRef="#ctx0" brushRef="#br0" timeOffset="2394.137">8153 6846 32,'14'5'34,"2"5"-20,13 2 5,-2-1 20,-1 0 2,-1-4-17,-2 1-2,-3 0-13,-1 2 2,-2-2 8,4 1 7,-1 5-14,1-3 10,0 0-10,2 7-6,1 1-5,0 1 11,0 2 8,0-1-13,4-3-5,2-2 10,1-1 7,2 4-8,-1-1-2,-3 0 10,-2-4-11,-3-1-7,-5-3 11,-2-2 2,0 1-7,3-1-6,2-2 7,2-2 8,1-1-1,-3 0-9,0 1 2,-1-4-1,-2 7 2,2-6 0,4 1 0,3 1 3,-2 1 3,1 2 9,-6 0-10,-5-2-8,-8-2 3,-4 1 0,-4-3 12,0 0 3,-3-5 49,-6 1 22,-10-3-68,-8-7-27,-13-1-19,-6 0-48,-9-4 8,-1-2-25,-2-1 24,1-2-19,4-1 47,0-1-62,-2 2 2,-7-5 26,2 2-61,-92-62 52</inkml:trace>
  <inkml:trace contextRef="#ctx0" brushRef="#br0" timeOffset="5595.32">10120 7226 333,'-2'0'205,"-4"2"-95,0-2-41,0 2-8,1-2 38,2 0-37,0 0-11,3-2-18,-1 2-6,1-2-8,-3 2 1,3 2-8,0-2-6,0 0-6,-3 0 1,2 0 0,-2 2-1,3-2 0,0 1 0,0-1 1,3 0 1,-3 0 8,1 0 10,-1-1 8,3 1 14,0-2 9,1-1 14,4-4 10,1-3-12,8-2-21,2-1-6,5-7-6,1 2-2,5-2 7,1-3-14,1 2-8,3-1 4,1-1-4,3-3 2,3-4-6,1-5 14,5 0 2,-3-1-2,-2 2-5,-6 6 3,-3-1 4,-4 1-4,-1 7 0,-1-5-6,2-2-3,4 1-4,2-6-7,10-1 0,1 1 5,1 2-6,-3-1 0,0 2 1,-4 4 0,-4 2 0,-7-1 0,-4 0 0,-2-1 0,-6-2 1,6-2-1,0-3 1,6-5-1,2-2 6,4 0-6,0 1 0,4 3 0,-2 5 1,-3 1-1,-5 4-1,-4 7 1,-1-1-1,6 4 1,7-9-1,10-3 0,8-5 0,4 0 2,0 1-1,-10 3-1,-11 3-1,-8 5 1,-13 10 0,-9 4 0,-7 5 8,-4 2 10,-2-2 6,-6 2-24,-6 2-42,-12 11-231,-99 63-571</inkml:trace>
  <inkml:trace contextRef="#ctx0" brushRef="#br0" timeOffset="9206.5266">10048 7394 183,'0'0'126,"0"0"-57,0 0-12,0 0 24,0 0 34,-2 1-37,2-1-45,2 0-18,-2 4 3,0-4 8,0 0 29,0 0 29,0 0-3,0 0-19,0 0-23,0 0-23,4 2-8,2 2 11,0 3 22,5 5 4,2 5 4,1-1-8,4 4-2,-1 5-11,2 2 1,-2 1-2,1 1-9,1 3-5,-2 7-1,4-2 0,-2 9 2,4 4 2,-2 7-4,2-4-6,-5 0 2,1-8 7,-5-8-3,3-1-11,-1-1 7,-1 0-7,3 4 5,1 3 1,-1 1-6,1 0-1,-2 3 2,1-7 5,-1 2 1,0 2-8,1-2 0,-3-3 1,3-4 0,-4-6 0,-2-1 0,5-2 1,-4-2-2,1 2 1,0-1 0,0 1 0,1-2-1,0 2 1,0 1-1,-1 3 1,2 3 0,-4 2-1,2-1 2,-2-3 5,-2-3-6,0 2 5,-3-3 0,-1 1-4,2-3-1,-2 0 5,-1 3-5,0-5 0,1 5 0,3 4 0,4 6 0,0 2 0,0 1-1,-1-4 1,0-1 0,2 2-1,-6-4 1,3-3-1,-8-7 6,5-6-5,-8-5-1,3-4 0,0 0 0,-3 0 0,2 1 1,0-3 0,2 7-1,-2-4 0,2-2 0,-1 0 0,0 1 0,-3-4-7,1 0-13,-1-3-91,0-1-187,-13-21-493</inkml:trace>
  <inkml:trace contextRef="#ctx0" brushRef="#br0" timeOffset="13022.7449">10637 6850 243,'-1'0'105,"-2"-3"-51,1 2 6,1 1-17,-2-2 1,1 2-10,2 0 4,-2 0-4,2 0-10,0 0-6,0 2-3,-2-1-4,2 2-1,-2 0 2,1-1-4,2 3-1,-1-4-1,6 1-4,-1 0 11,6-2 23,-1-4 12,9-6 6,-3-2-18,-2-5-9,1 1-12,-9 1-1,-2 4 11,-4 2 22,-3 1-10,-2-2 7,-2 3-5,-6 6-12,-1 1-18,-2 1-3,-2 6-6,2 0 1,6 2 0,2-4-1,2 1 0,3-2-1,3-1-5,0 0 5,0-2-5,0 3 5,0-4 1,1 0 0,-1-4 0,2 4 0,-2-1 9,0-3 6,4 2-2,-4 1-5,0-2-7,0 3 8,0 0-9,-4 4-8,4 2-16,0 4 15,-2 2 9,1 5-1,1-3 1,1-4-1,5 2 0,2-3-49,4-3-113,38-9-103</inkml:trace>
  <inkml:trace contextRef="#ctx0" brushRef="#br0" timeOffset="13654.781">10977 6505 492,'0'3'180,"-1"1"-120,-2 0-48,0 2 3,0 6 19,1 1-8,4 1 2,1 5-4,4-3-4,4 0-1,-2-6 4,3-2 2,2-4 2,-7 0 14,-1-8 23,-2 0 19,0-2-22,1-3-29,-5-1-14,-2-3-9,-2 0-8,1 1 5,-4 5 0,5 0-5,1 7 19,-3 0-10,1 3-9,-3 1-1,-2 3-1,5 1 0,-3 0 0,3-1 0,1 1 0,4 0 0,-2 2-12,10 0-119,3 2-156,38-19-481</inkml:trace>
  <inkml:trace contextRef="#ctx0" brushRef="#br0" timeOffset="14191.8117">11456 6039 133,'-3'-2'534,"1"0"-403,0-4-59,0 6 18,2 0 31,-3 5-41,1 2-61,0 2-10,-1 8 2,1 0 1,2 0 1,2-6-4,-1-1-1,3-3-7,1-2 0,-2-4 7,0-1 1,0-1 3,0-2 7,0-4 10,-1-1-10,-1-2-8,-1 2-1,0-4-8,-3 2 4,0 3-5,-1-1 0,0 4 8,0 4-8,-1 0 0,0 3-1,0 2 0,-1 3-14,3 3-4,1 3-36,2 0-99,4-1-72,30 15-79</inkml:trace>
  <inkml:trace contextRef="#ctx0" brushRef="#br0" timeOffset="14535.8314">11787 5939 367,'0'2'228,"0"2"-180,3 4-28,0 2 26,-3 2 19,2-7-19,-2 1-4,0-3-3,0-3 2,1 0 7,-1-5 18,1 0 43,1-4-37,0-8-51,-1 3-10,-2-3-5,-3-4-5,0 9 1,-2 2 20,-2 1 2,2 6-9,0 6-14,2 4-1,0 2-8,2 6 7,2 8-35,6 6-118,8 43-226</inkml:trace>
  <inkml:trace contextRef="#ctx0" brushRef="#br0" timeOffset="19566.1191">10478 7645 123,'0'0'141,"0"0"-26,0 0-11,0 0-4,0 0-10,0-1-18,-2 1-7,2 0-13,0 0 2,0 1-10,0-1-17,-1 2-9,1-2-5,-3 0-5,2 0-1,-2 7-1,-1-4 2,-2 3-7,-4 1 6,4 0 5,0 3-1,-6-3 4,4 5-3,-5 4-6,-2-2-5,0 5 1,-1-3-1,0 3 7,-1-1-8,2 3 5,-3 1-5,-3-2 0,2 7 1,-2-3-1,4 1 0,-1-9 0,8 1 1,-2-7-1,6-2 0,0-4 2,0-1-1,1-2 5,1 1-5,3-2 1,-4 0-2,1 0 0,-1 2-15,-2 0-8,-2 2 5,3-2 5,-2 2 2,3-2 10,1 0 1,1 0 0,2-1 1,1-2 0,1 1-1,-1 0-7,3-2 5,-1 0 1,6-6 1,9-3-6,4-10 5,12-9 0,6-2 1,3-7 0,1 1 1,0-1-1,-3 7 0,-8 8 0,-4-1 0,-4 8 0,-10 5 0,0 5 0,-8 3 1,-3 0-1,-3 4 0,0 0 0,-1 0 0,-1 4 0,-1 0 0,2-3 0,-5 3 9,-4 6 10,-4 8-13,-10 7-4,-7 5 7,-5 8-8,-7 7 8,-6 3-8,1 0-1,1 1-2,1-8 1,8-3 2,11-7 7,4-14-8,13-5 1,7-9 0,3-3 0,0 0 5,1 0-5,1-3 0,1 1-1,4-5 0,5-10-24,9-7 0,12-9 10,5-4 13,11-7-7,1-2-22,2 1-27,-8 1-1,-4 5 38,-3 10-10,-13 6 21,-5 5 8,-8 10 0,-5 5-1,-5 3-7,-2 3 3,-2-2-9,-1 4 15,-5 2 22,-1 8 25,-12 9-23,-6 4-3,-5 8-5,-6 1-10,-4 4 0,0-6 0,1 2-6,0-3-16,8-5-32,4-2-21,16-9-35,4-5-86,22-12-267</inkml:trace>
  <inkml:trace contextRef="#ctx0" brushRef="#br0" timeOffset="24786.4177">10701 8020 262,'-1'0'189,"1"-2"-73,-2 0-31,1 1 1,-1-4-19,1 1 20,-1 3-10,2-2-17,0 2-17,0 1-16,0 0-10,0 1-10,-1-1-6,1 0 0,0 3-1,-2-3 0,-1 3 23,-2 1 35,-2 4-11,-4 1-14,-3 3-9,-5 0-2,-4 2 5,3-4-6,-6 3-7,1-1-1,2 1-5,2-4-2,0 5-6,2-6 1,3 3 0,-2 1 0,2-1 0,-1 3 0,-1-3 0,0 4 0,-1 4-1,0-3 1,2 0 0,0 2 0,0-5-1,4-1 1,-4-4 5,6 2-6,0-7 1,0 0 1,5-1 4,-2-1-6,4 2 1,-3-2-1,4 5-1,-2-2 0,1 0 0,-2 0 0,-2 0-1,5 2-5,0-2 6,3 3-19,0-7-20,2 0-26,1 1-26,6-1 2,9 0-67,55-30-163</inkml:trace>
  <inkml:trace contextRef="#ctx0" brushRef="#br0" timeOffset="25521.4598">10689 8596 527,'-3'4'181,"0"4"-112,-1-1-54,2 2-7,-1-5 8,2 0 34,-2-4 8,6 0-11,-3-2-13,0 0 22,1-2 20,2-4-34,-1-8-30,0-5-10,2-5-2,-3-1 0,-1 1 0,-3 3 0,-1 1-1,-5 1 1,-1 9 1,-1-2 5,3 8 22,-6 4-2,6 2-19,-2 6-1,2 4-5,2 6-1,0 6 0,5 3 0,0 4-1,3 1 1,3-5 0,1-4 2,3-9-2,5-3 1,-1-9-1,2-11 0,4-4-1,-6-9 1,-2-1 0,-7 3 2,-4 3 5,-4 1-6,-3 7 7,1 5 26,-2 3-11,-4 7-8,1 4-14,-2 8 5,1-1-6,2 3 0,2-1 0,4-8-1,4 2 0,0-5-6,6-1-52,4 2-67,7-4-70,34-13-158</inkml:trace>
  <inkml:trace contextRef="#ctx0" brushRef="#br0" timeOffset="39104.2366">19268 5305 647,'-3'0'107,"0"1"-107,-4 5-87,-5 13-107</inkml:trace>
  <inkml:trace contextRef="#ctx0" brushRef="#br0" timeOffset="66198.7864">17118 7546 36,'-2'-7'282,"1"0"-159,-2-7-80,1 1-29,1-2-13,-3 5 0,2 3-1,-2-1-2,-1 0-8,1 2 2,-1 1-8,2 0-10,0 3 8,2 1 2,1 1 1,0 0 1,0-3 2,0 3 0,0 0 6,0 0 0,0 0 0,0 0 5,0 0-5,0 0 5,0 0 1,0 0-1,0 0 1,0 0 0,-3 0 0,3 0 0,0 0 0,3 3 0,-6-6 0,3 3-1,0 0 1,0 0-1,0 0-6,0 0-2,0 0-3,0 0 0,0 0 4,0 0 7,0 0 0,0 0 0,0 0 0,0 0 1,0 0-1,0 0-7,0 0-2,0 0-4,0 0-1,7 4 0,-1 0 15,0-1 0,5 2 1,-1 1-1,-1 6 1,2-4 1,5 9 4,-1-1-5,3 9 11,5 0 17,0 1 7,-2 6-17,4 4 23,-3 0-1,4 4-11,-5 4 15,3 0-14,-1 1-19,0 0 2,4-3-5,0-6 0,4 0 4,0-4 1,-2-2-13,-2 1 8,-7-7 6,-4-2-9,0-3-5,-3-3 1,-4 0 7,3 0-8,-3-4 10,4 3-2,-2 0-3,-2-2 0,3-1-5,-1-1 9,-4-3-4,0 0-5,-1-2 0,-2-2-1,-4-4 1,2 3-1,0-3 0,0 3 1,2 0 0,0 3 0,6 2 0,-4-4 5,2 0-4,0 4 4,3-2 0,0 4 3,-2-3-3,1 1-6,-1 1 1,2 2-1,0 1 0,-2 1 0,1-1 1,1-1 6,-2 2 2,1-3 3,1 1-6,2-3 2,-5 2-1,2-2 7,-4-3-8,-4 1-5,-1-3 0,-1-3-1,3 0 1,-3 0 0,0 0 0,0 0 0,0 1 0,0-1 0,0 0 0,0 0 0,0 0 0,2 2-1,0 2 1,3 0-1,-1-2 1,0 1-1,-4 0 1,3 1-1,1-1 1,-2 2-1,0 1 1,3 0-1,1 3 1,2 0-1,3 1 1,-1-1 1,-1 5-1,2-2 10,5 5-10,-2 3 5,3 5-5,3 4 8,-4-1 7,4-6 5,-2-1-9,-3-4 2,-2-2 10,-2 1-3,0-3-9,2 1-5,-3-1-1,0-1 3,0 1 2,2-2-4,1 4 7,1 3-4,1-3 26,-1 3-12,-4-6-1,4-1-10,-4-1 8,-2-4-9,2 4-1,0-1-4,-3-2-1,1 3 2,2-2-7,-1 1 0,3 1 7,0 1-2,-1 0-5,0 1 7,0 1-1,-2-1 1,1 2-7,-1-1 8,1-1-7,2 2 5,-4-2-6,0 8 5,3-3 0,-1 5 44,-1 0-25,-1-7-7,-2 0-10,-2-9-2,-2-1 1,-1-5-1,-1 0 3,0 0 0,-1 0 9,-2-4 50,-3-3 5,-5-12-73,-4-14-7,-8-9-286,-65-132-669</inkml:trace>
  <inkml:trace contextRef="#ctx0" brushRef="#br0" timeOffset="68496.9178">17542 7763 1,'15'17'31,"2"-4"1,16 12-7,-3 6 26,1-1-1,2 1 16,4-6-39,-3 0 15,6-5-11,1-2-2,-1-1-2,0-4-12,4 4 13,3-5-10,0 6 0,0-3-6,3 3 14,-11-1 16,-1 2 4,-8 0-20,-2 2-16,0 1 1,-3 1 4,4-5 7,-4 4-1,3-4-4,1 0-4,-4-1-2,1-1 1,0 1-3,0-2 1,-3-1-1,-1-2-1,2 2-1,-5 1-5,0-2 5,-1 3 2,4-3 2,-6-1-10,4-1 5,-3 1-4,0-2 4,0 0 0,-5-2 0,-3-3 1,-3 4 1,1-6-2,-2 1-5,-2 0 7,0-3-1,0 3 1,0-3-7,0 1 5,0 2-5,1-1 1,-1 0-1,0-1 0,-1-2 0,-1 2 0,-1 0 7,0-2-2,0 0 1,0-2 1,0 2-1,0 0 1,-1 0-1,1 0 5,0 0 18,-4-4 59,0-6-32,-5 0-50,-3-9-7,-5 0-34,-2-6-46,-53-31-220</inkml:trace>
  <inkml:trace contextRef="#ctx0" brushRef="#br0" timeOffset="70698.0437">17493 8032 9,'7'10'16,"2"2"1,7 9 1,2-2 0,-4 3 25,6 0-16,-6-3 20,-1 4-28,2-1 23,-1 4-18,-2-5-4,0 3 8,-1 2-7,2-3 0,1 0 5,-1 3-1,0-1-4,4 1-1,-4-4-5,2 1 0,1-1-8,-2 0-5,2-1 13,0 2 10,-2 1 1,-1-3-5,2 3 24,0 1-21,-3-1-14,4-1-2,-2 1 5,-1-2 5,2 1 3,1-1 3,0 6-6,4-4-10,-8 0-7,-1-4 5,0-1 8,-1-3-7,0 2 16,2 5-5,2 2 4,-1 1 10,-1 0-2,-3-5-12,-2-11-5,-3 0 4,2-2-8,-5-7-3,0 2-5,1-2 5,-2-1-5,0-1 0,0-2 1,0 2 13,0-7 36,-4-10 0,-5-15-51,-36-123-590</inkml:trace>
  <inkml:trace contextRef="#ctx0" brushRef="#br0" timeOffset="71726.1025">17521 7954 24,'17'23'39,"-4"-6"18,15 27-6,-3-9 15,-3 2-11,-1 0-16,2 3 5,-3 2 7,2-2-9,-1 1-6,0 0-8,0-2-5,2 1-1,1 0 13,-3-2-4,5 1 16,-4 0-4,4-1-7,-3 5-12,8-4-12,-5 1 5,2-2 14,4-2-11,-4-1 1,2 9 6,0-3 22,-3 2-10,-3-1-13,-1-7-8,-8 1-6,3-2 1,-5-1 1,2-2 2,5 1-2,4 5-5,5 4-3,3 0 21,-1-2-17,-4-3-9,0-1 5,-5 0 2,2-3-7,-2-3 11,2 0-2,-6 3 8,4 0 14,-5-5 2,-4 1-11,-3-9-11,-3-5-5,-3-8 1,-1 0-7,-1-1 10,-2-3-10,0-2 10,0 0-4,0 3-5,0-3 4,0 0-6,0 0 1,0 0-1,0 0 0,3 1 0,-1 3 0,-1-3 1,0 2-1,3-3 0,-4 0 0,0 0-9,-4-8 9,-3-11 0,-68-111-281</inkml:trace>
  <inkml:trace contextRef="#ctx0" brushRef="#br0" timeOffset="89354.1108">27002 5391 595,'-10'0'153,"2"3"-47,-8 1-74,0 3-20,3 0 42,4-1 13,3-2-35,1 2-26,5 5-6,1 0-1,3 4 1,-2 0-1,2 0 1,1-2 1,1 1-1,2-5 1,-1-4 1,2-2-1,-3-6 5,3-4 6,-3-2 1,0-5 1,-3-2-1,-3-1-7,0-5 2,-7 8-1,3-1 47,-2 5 41,-1 4-11,1 2-35,1 7-26,0 0-23,0 7-1,1 7-8,-1 1 8,3 3-5,2-1 5,2-8 0,1-2 1,2-4-1,-2-3 1,0 0 0,2-9 0,0-2 6,4-4 0,-3-6-4,-2 1-1,-1-3 8,-4 8 2,-4 1 4,2 3 39,-4 7-20,4 2-27,-5 5-7,2 7-6,-7 5 5,5 8 0,0-3 0,3 0-10,9-5 10,-3-10-1,4 2 1,-2-6 1,-1-2-1,1-4 1,0-4 1,6-9 0,-1-1 1,2-10 4,-4 4-5,-6-1 5,-3 9 1,-3 2 2,-1 5 29,-2 5-13,-2 2-16,-1 3-9,-1 9-5,4-3 3,0 2-7,4 2 8,4-3-8,2-2 1,1-2 8,-1-5-2,1 2 1,-1-3-5,1 2 5,-2-2-5,0 0-3,0 2-10,2 1-19,-2-3-26,4 0-49,0 1-61,19-1-159</inkml:trace>
  <inkml:trace contextRef="#ctx0" brushRef="#br0" timeOffset="94973.4322">26740 9199 548,'-1'-3'124,"1"1"-62,-2 1-42,2 1-20,0 0-1,0 0-5,2 1-5,-1 4 10,4-2 0,0 4-74,1-1-59,7 4-151</inkml:trace>
  <inkml:trace contextRef="#ctx0" brushRef="#br0" timeOffset="95212.4459">26746 9204 271,'0'1'141,"0"5"-102,2-1-27,0 4 3,-2-2 6,4 2 0,-2-2 15,-2-4-19,3 2-7,-3-4-2,1 2-1,2 0-7,-1-3-48,8 0-91</inkml:trace>
  <inkml:trace contextRef="#ctx0" brushRef="#br0" timeOffset="95611.4687">26776 9215 375,'-1'0'250,"1"1"-142,-2-1-94,2 6-8,0 0-6,2 7 21,-1 2-11,0 0-4,2-3-4,0-2-1,0-6 7,-3 3-8,3-6 0,1-6-15,-4-1 1,3-5 13,-3-9-31,-3 1-7,0-3 20,-4-1 17,-1 7 2,-2 4 41,1 8-12,1 4 16,0 6-15,3 6-20,1 2-8,-1 2-1,4 1 1,1 0-1,1-5 0,1 0 1,1-5-2,0-3 0,2-1-11,1 0-43,5-3-61,17-11-151</inkml:trace>
  <inkml:trace contextRef="#ctx0" brushRef="#br0" timeOffset="200623.475">26731 9305 460,'0'0'147,"0"0"-82,0-1-34,0 1 40,0-7-28,0 4-26,-2-1-11,1 1-5,1-1 0,-2 0 0,1 4-1,1 0 0,-2-2-1,1 0-8,1 2 1,0-2 2,0 4-1,0-2-5,0 0-18,3 4-27,0 4 37,1 5 19,4 3-5,0 3-2,7-5-139,23 7-180</inkml:trace>
  <inkml:trace contextRef="#ctx0" brushRef="#br0" timeOffset="200809.4857">26793 9312 277,'-3'0'128,"-1"0"-17,-2 3-56,2-2-22,1 5-19,0 2-8,0 3-5,1-2 0,2 2 0,2 1-1,2-5-1,0-3-29,1-1-33,5-10-81,20-28-123</inkml:trace>
  <inkml:trace contextRef="#ctx0" brushRef="#br0" timeOffset="255502.6139">29927 3014 1298,'-5'-4'180,"1"2"-54,-2-2-69,4 6-56,1 0 12,-1 9 2,-1 10 51,-4 15 53,-4 14-31,-1 10-46,0 1-25,0-3-11,0-10 1,-1-3-7,0-3-16,-1-6-91,4-7-101,4-13-50,6-4 6,3-10 61,0-12 44,8-10-70,39-79-112,-19 60 85,-14 25 244,-1 6 145,5-8-19,22-8 21,9-8 32,10-6-16,3 1 11,-2-1 0,-6 8-21,-10 5-34,-11 8-40,-8 3-22,-2 3-16,-7 1-10,5-2-17,-3 5-8,-4 2-6,-4 0 0,-7 2-73,-1 1-50,-1-3-104,-16-31-110</inkml:trace>
  <inkml:trace contextRef="#ctx0" brushRef="#br0" timeOffset="256058.6457">30357 2718 355,'-3'-3'606,"2"3"-330,-6 3-216,4 16-60,3 13 51,-2 15 63,-2 19-12,0 15-33,-2 7-37,-5 6-17,0-8-8,-1-2-7,-5-13-43,-10-10-68,-6-6-38,-3-14-62,4-14 115,2-13 76,4-13 20,11-4 32,3-6 2,6 1 10,3 2 47,5 0-19,5 0-48,9 2-12,13-6 12,13-5 27,12-1 8,11-7-29,1-3-11,-1 7-10,-6-3 0,-13 1-9,-17 12-1,-16 6-56,-16 3-60,-15 6 9,-9 4-36,-10 7-7,-4 0 44,5-3 61,6 0 35,10-1 11,11-3 7,3-2 2,-1 2 29,2 4 47,-4 9 56,-2 7-10,-6 14-2,-10 13 36,-9 10-38,-9 8-55,-2 3-31,-3-1-7,5-5-14,9-5-11,6-18-9,13-9-16,12-17-66,7-9-100,14-13 38,8-12-31,14-15-134,90-97-300</inkml:trace>
  <inkml:trace contextRef="#ctx0" brushRef="#br0" timeOffset="256328.6612">30343 3845 490,'0'0'232,"0"0"-17,3 0-142,-3 8-23,-3 6 127,0 17 7,0 11-32,0 2-64,2 7-40,3-2-16,4-4 14,10-4-7,7 7-6,11-5-13,5-8 40,3-3-17,2-20-22,-1-11-6,4-8-3,-2-13-12,-3-10-4,-1-4-49,-9-4-19,-14 2-6,-11 6 14,-14 4-55,-10 4-34,-16 6-118,-14 5-23,-127 0-15</inkml:trace>
  <inkml:trace contextRef="#ctx0" brushRef="#br0" timeOffset="256718.6835">29234 2829 926,'0'-2'286,"2"-4"-140,6 1-104,12-1 0,2 1 58,8 2-22,0 9-54,-6 6-19,-6 11-5,-6 14-9,-10 10-6,-16 7-49,-6 18-76,-8 1-197,-65 91-183</inkml:trace>
  <inkml:trace contextRef="#ctx0" brushRef="#br0" timeOffset="257236.7131">29191 3390 360,'6'5'118,"0"2"-46,12 7 3,-3 5 3,6 3 8,-4 3-13,0 7 1,-3 4-26,-4 6-21,-4 2-8,-5 0-11,1 1-7,1-4 6,1 1-6,8-1 5,2-4-5,3 3-1,4-2 0,-4 4 1,-1-1 5,-8 6 1,-2-1-6,-3 2 12,-6-3 14,0-2 9,-4 0 16,-9-3-5,-5-1-25,-11 0 13,-9 5-23,-2-4 0,-2-8-11,6-3 6,14-11-1,8-10 23,14-4 8,12-10-25,20-6 5,20-8-2,68-28 9,42 3-2,14 15-10,-64 14 9,16 21 42,14 0 95,1-10 22,-11 2-90,-13 3-36,-5 18-26,-10-18-17,-14 4-5,-58-3 0,-2 3-6,-5-1-23,17 7-61,-15-5-35,-12 2-52,-6-7-27,-4-7-27,-2-75-52</inkml:trace>
  <inkml:trace contextRef="#ctx0" brushRef="#br0" timeOffset="257468.7264">30844 3051 1283,'10'-14'184,"13"4"-137,22-21-38,65-18 70,30-3 65,0 26-51,-59 10-52,-44 14-31,-4 1-4,-9 1-6,28 0-72,-19 0-90,-15 0-135,-42-7-301</inkml:trace>
  <inkml:trace contextRef="#ctx0" brushRef="#br0" timeOffset="257747.7423">31161 2579 1008,'2'3'207,"2"5"-185,6 14-21,3 15 83,7 19 87,-1 21-1,14 76-13,1 37-22,2 1-67,-18-78-29,-3 1-11,-5 2 7,-4-9-16,-3-3-7,-3-59-4,0-10-2,0-1-6,-2 29-7,-4-12-48,-10-10-77,-9-10-65,-14-5-91,-10-12-253,-94-44 159</inkml:trace>
  <inkml:trace contextRef="#ctx0" brushRef="#br0" timeOffset="257905.7514">30992 4016 129,'-14'-37'268,"8"3"47,-10-32 20,19 6-41,14 4-68,17 5-58,8 5-25,7 7-26,3 7-27,3 3-33,5 3-29,4 2-17,6 4-10,-3 0-1,-9 5-66,-13 1-126,-12 2-183,7-43-421</inkml:trace>
  <inkml:trace contextRef="#ctx0" brushRef="#br0" timeOffset="258242.7707">31773 2721 1174,'20'-13'164,"8"-5"-80,32-15-30,50-15 15,-71 29 75,38-14-53,-6 3-25,-12 5-15,-9 5-15,-12 7-16,-12 1-11,-13 10-4,-7 2-4,-6 0 10,-4 5 0,-4 13-4,-13 15 41,-10 20 26,-11 28-25,-37 62-17,-3 28-5,7 11-11,24-59-5,24-72-10,5-6 5,-1-3-6,-19 44-12,5-13-42,6-13-100,2-17-98,8-21-77,6-23-40,6-111-434</inkml:trace>
  <inkml:trace contextRef="#ctx0" brushRef="#br0" timeOffset="259030.8157">31924 2870 1001,'7'4'235,"7"1"-148,16 7 60,13 3 26,7 8 8,4-2-68,0 3-44,0 0-35,-5-1-7,3-4-16,-2 0-4,0-5 5,-9-5-12,-13-3-39,-12 1-75,-13-4-32,-17 3-52,-16 9 98,-21 6-68,-16 9-17,-57 24 62,82-37 102,-37 13 21,15-7 71,12-5 31,23-8 13,16-7-8,13-1-62,12-4-30,7 1 21,15 1 22,11-4-17,9 3-25,4 1-8,-11 1-8,-7 3 0,-20 7-33,-16 4-54,-18 10 48,-19 9 33,-18 10-10,-17 12-35,-1-4 51,4-7 9,19-11 76,23-15 11,18-8-90,17-1 36,7-4 23,12-2 22,9-8-9,9-6-41,7-7-17,2-5-10,-2-3-10,-5-3-36,-6-5-100,-12-2-31,-11-1-28,-18-1 2,-12 0 122,-10 4 40,-11 5 31,0 2 19,0 5 106,6 11 62,13 4-49,4 4-36,3 2-46,3 6-38,-1 10-2,1 17 76,-3 17 5,3 12-5,3 16-32,-2-1-9,2 6-9,-3 5-21,3-1 51,0-1-45,-3 3-18,3-6-8,-2 1 11,-1-6-6,4-7-5,-2-18-1,-2-10 0,4-16-25,0-9-4,-8-8-17,0-10-29,-6-4 22,-3-12-116,-9-9-121,-5-17-175,-62-108-101</inkml:trace>
  <inkml:trace contextRef="#ctx0" brushRef="#br0" timeOffset="259452.8399">31746 4195 660,'-6'-3'241,"1"3"-76,-1-4-43,4 2-73,4 0 10,-1-2-8,4-2-5,0 1-4,5 0-4,-3 2-1,2-1 29,1 4 42,3-4 15,3 2-6,2-3-3,12-2-16,11-11-35,12-5-17,15-6-14,9-3-14,-3 1-3,-1 5-9,-15 9 0,-7 7 0,-8 2-5,-6 4 8,-4 0-1,3 1-7,6-1 5,9-2 3,10 1 12,8-5-8,-1 1-2,-14 5-11,-13 0 8,-18 4-8,-13 0 0,-8 0 0,-4 0 2,-2-2-2,-6 1 0,-7-2-37,-10-1-37,-7 2-49,-2-1-139,3-3-220,-12-30-480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2:35:20.672"/>
    </inkml:context>
    <inkml:brush xml:id="br0">
      <inkml:brushProperty name="width" value="0.05292" units="cm"/>
      <inkml:brushProperty name="height" value="0.05292" units="cm"/>
      <inkml:brushProperty name="color" value="#FF0000"/>
    </inkml:brush>
  </inkml:definitions>
  <inkml:trace contextRef="#ctx0" brushRef="#br0">27253 9186 929,'-16'-15'552,"5"7"-356,-13-16-2,11 14-73,4 3-10,0-3-25,3 6-19,4 4-16,-1 0 0,2 2-24,1 0-9,0 1-1,0-2-17,0-1 0,0 0-10,0 0-1,0 2-1,4 2 2,4 6 5,10 9 5,7 7 11,6 6-11,8 8-7,5 5 7,12 10 1,8 11-1,57 44-6,27 20 6,-1 11 10,-51-38-10,3 8 0,2-3 0,-1-1-5,-5-6 5,-10-5 10,-47-54-10,-7 0-16,-3 0-16,22 34 10,-12 1 2,-17-3 1,-12 2 8,-19 13 11,-37 58 12,-61 22-11,-65 29 17,41-57-8,11-4-2,12-24 4,20-20-3,55-51 0,-3 0 0,-2 1 0,-38 40-2,0 1-5,1-2 2,3-5-3,15-13 5,13-16-6,14-16-11,12-12-32,6-11-22,3-6-79,3-5-220,3-57-653</inkml:trace>
  <inkml:trace contextRef="#ctx0" brushRef="#br0" timeOffset="7788.4455">27126 13564 1137,'0'0'291,"0"-3"-130,0 3-73,0 0 26,0 0 12,0 3 11,0-3-37,0 1-59,0 1-29,0 0-11,0-1 0,0-1-1,3 4 0,3 2 0,4 9 0,4 4 0,-1 7 0,5 7 1,-1 0 0,2 5 0,-1 1 0,1-2 0,1 5 0,-3 3 1,3 0-1,-2 0 1,1 0-1,-1-4 0,4-4 0,-2-8-1,4-10 1,3-19 0,10-22 5,14-23-5,16-34 0,55-87 19,2-50-10,-18 11-9,-52 89 4,-34 74-5,-3 13-45,-5 6-86,11-17-241,0 10-466</inkml:trace>
  <inkml:trace contextRef="#ctx0" brushRef="#br0" timeOffset="18043.032">23530 9287 286,'-1'-3'174,"0"-2"-49,-3-7-40,3 2-1,1 2 3,-1 3-7,1-5-1,0 4-17,0 0-16,0-4 2,0 3 5,0 4-8,0 3-26,-2 0-19,4 3-6,-1 7 4,2 0 2,3 0-1,3 4 1,2-3 0,2-4 1,4-3 5,-4-8-5,1-2 1,-5-2 7,-1-4-3,-3-4-5,-5-5 5,-2 3-5,-2 3 5,-6 4-5,4 4 0,-5 3 6,3 4 4,-2 2-4,-2 3-6,6 2 0,2 3-1,2 3 0,0 5-1,2 3 0,4-1 1,-2 0-1,3 2 1,-2-5 0,5-6-1,-2-2-5,-2-5-3,2-4-27,-2-6 12,1-6 18,-1-5 5,-4-9 1,-3 4 1,-1 2 5,-2 6-5,0 5 0,-4 9 13,2 9-13,2 6 0,2 10-1,-1 4 1,2 1-1,5 4 0,2-7-1,2-4 1,4-1-9,7-3-164,34-6-139</inkml:trace>
  <inkml:trace contextRef="#ctx0" brushRef="#br0" timeOffset="18819.0764">23505 9300 178,'-1'4'170,"1"-4"-89,-2 1-11,1 0 31,-1-1 10,1 0-15,-1 0-33,2 0-39,0-1-16,2 1-8,-2-1-102,0-6-386</inkml:trace>
  <inkml:trace contextRef="#ctx0" brushRef="#br0" timeOffset="19323.1052">23522 9338 7,'0'0'156,"0"0"-75,-2-3-49,2 3-23,0 0-9,0-5-32,0-5-72</inkml:trace>
  <inkml:trace contextRef="#ctx0" brushRef="#br0" timeOffset="19826.134">23556 9254 8,'0'3'0</inkml:trace>
  <inkml:trace contextRef="#ctx0" brushRef="#br0" timeOffset="23275.3312">23410 9367 351,'-5'-7'126,"4"0"-81,-4-8-35,4-5-8,0-1 10,1 4 3,0 2 3,0 4 13,-2 6 5,0 4 12,0-2-9,-3 6-19,0 2-14,-1-2-5,0 2 13,0-1 2,2-2 32,1-2 24,2-2 12,-1 0 3,-1 0-15,0-2 3,0 0-22,-2-4-25,3 1-10,-3-1 3,1 3-3,1 2 0,0-3-4,1 5-5,2-2-3,0 3-6,0 0-8,0 0 1,2 3-1,1-2 7,-2 1 0,1 2 1,-2-4 0,2 0 0,1 0 0,1 0-2,3-4-55,5 2-66,7-2-144,26-14-298</inkml:trace>
  <inkml:trace contextRef="#ctx0" brushRef="#br0" timeOffset="23687.3548">23502 9349 271,'0'1'87,"-1"2"-61,-1 0-16,1-2 41,1-1 56,0 0-19,0 0-10,0 0 8,0-3 10,-2 2-17,1-6-32,1 2-17,-4-1-21,3 1-8,1 3-1,0 0-44,1 2-64,-1 2-67,8 11-55</inkml:trace>
  <inkml:trace contextRef="#ctx0" brushRef="#br0" timeOffset="26862.5364">23562 9222 316,'-3'0'128,"0"3"-46,-3 0 16,3-3 16,-1 0-9,2 0-21,2-2 1,0 1-5,-1 1-14,-1-3 3,-2 3-15,2 0-17,0 0-22,0 0-7,2 0-8,-2 0-1,2 3 0,0-3-5,0 1 5,2 1-8,-2 2 8,0-1 1,0 3 1,1-2 9,0 0 14,1-2 18,0 0 15,1-2 0,-2 1-6,1-1-9,1 2-3,1-2 5,-1 1-4,5 3-8,-4-2 2,6 6-11,2-4-10,-1 0 14,2-3 8,4 3 7,-2-4-3,5 3-12,6-3 0,-1 0-9,2 3-8,-2 0-2,-1-2-2,3 1-6,-4 2 1,0 2 0,1 3 0,-6 2-1,3 4 1,-6 0-1,5 6 1,-3-2-1,-2 1 1,0 2-1,0-10 1,-2 3 0,4-7 0,-4 3 0,0-4 0,1 2 0,1 0-1,-3-2 1,4 3-1,-4 2 1,4-4-1,6 3 1,2-2-1,11-2 2,4 0 4,3-3-5,-3-1 0,1 1 1,-2-2-1,-6 4-1,-4-1 0,-5 1 0,-3 6 0,-3-6 0,2 6 0,7-3 0,0 1 0,9-3-1,1-2 1,8 1 0,1-2 0,0 4 1,3-3-1,-5 3 0,-1-2 0,-5 4 0,-3-3 0,0 0 0,-3 2 0,1 1 0,4-2 1,6-1-1,2-2 1,1 5 0,3-4-1,1 1 1,-2 3-1,-1-2 0,-9 5 0,-2-3 0,-6 6 1,0-3-1,2 2 0,3-1 1,15-3 0,7-3 0,8-2 1,6-2-2,2-4 1,-3 0-1,0 0 0,-6 3-1,-2 2 1,-10 4 0,1 3 0,0-2 0,-6 4 0,4-2 0,-2-2 0,5 2 0,-2-3 1,0-3-1,-3-2 1,-9 3-1,-7-3 1,-6-2-1,-13-1 1,-6-1-1,-5 0 0,-2-1 11,0-1 2,-2-5 38,-2-5-28,-1-4-14,-5-9-2,-1-5-6,-7-1 1,-1-4-2,-6-3 1,-5-1-1,-6-1 0,-5 2 0,0 1 0,4 1 1,4-1 0,8 3 0,3 4 0,9 8 0,6 2 8,5 12-9,7 8-9,8 6-1,11 6 9,11 8 0,14 4 0,0 9 1,3 4 0,-1 4 0,-6 0 1,-7 7-1,-5 1 0,-9-3 1,-6 4-1,-8-8 1,-8-8 0,-6-1-1,-7-3 0,-10-1-1,-7 1 1,-11 2-1,-12 0-12,-10 1-20,-2 0-47,5-6-73,9-4-94,14-8-34,13-19-384</inkml:trace>
  <inkml:trace contextRef="#ctx0" brushRef="#br0" timeOffset="27123.5514">27333 10060 1200,'11'-5'207,"2"4"-144,14-4-25,1 2 41,1 3 4,-7 7-35,3 11-23,-3 8-5,1 9-11,-9 4 0,-8 8 12,-9 8 6,-8 12-2,-2 4-18,-2 3-7,3 1-95,3-5-4,2-10-150,5-22-215,17-24-302</inkml:trace>
  <inkml:trace contextRef="#ctx0" brushRef="#br0" timeOffset="27296.5613">27701 10050 1246,'-14'10'291,"-8"7"-189,-25 15 1,-21 14 11,-79 50-10,-61 37-55,-32 5-31,105-64-18,34-21-154,34-42-436</inkml:trace>
  <inkml:trace contextRef="#ctx0" brushRef="#br0" timeOffset="28867.6511">23537 9138 328,'-3'0'165,"3"0"-112,-2 0 20,0-2 23,-2-2-13,0 1-25,-5-4 10,3 1 32,1 5 2,1-4-3,2 3-22,1 0-22,-3-2-17,4 2-16,0 1-8,0-4-5,-1 1-8,0-1 5,-1 1-5,-1-4 1,0 1 7,0 0 6,0-7 9,2 4 0,-2-7 6,1-5 4,0-4-4,1-8-4,-2-2 5,0-4-5,-2-4 7,3 1-8,-4-2 8,3 1-24,6-6 0,5-5-9,3-2 0,3-5 8,1 2-7,-8 1 6,-1 2 2,-1 2 21,-3-1-12,0 5-4,-2-2-8,0-8 0,-4-3 0,2-5-6,-2-6 1,-1 3 1,1-1-1,-4 4 5,3 1 0,0 4-6,3 0 0,1 2 1,1 1 0,3-5-1,2 3 0,1-1-1,2 2 1,-3 1 0,-2 2 0,-3 5 0,-3-4 1,-2 3 0,-5 5 1,-1-1 4,-1 6-5,0-4 5,-1-2-6,3-9 0,6-15-1,1-6 1,3-9-1,3 0 1,-1 3 0,0 7 0,0 8 0,1-2 1,-3 6 0,-1 3 1,-3 5-2,0 5 1,-3 3-1,0 4 1,1 5 7,0 1-1,4 1-1,1 2 9,0 4 2,1-1-11,1 3-5,0 1 0,1 3 0,-2 7 0,3 5 0,-3 4 0,0 6 0,-3 3-1,3 3 0,-2 1 0,1 1-2,1 0-8,-1 3 1,-1-1 1,0 10 8,-4-3-1,0 11 1,-2 2 1,-7 7-1,1 3 0,-2 4 0,-2 4 0,0 3 0,-4 2 0,2 3 0,-1 2 1,2-6 0,1-7-1,8-10 0,5-7-17,5-12-43,1-2-54,5-6-73,5-8-83,68-62-71</inkml:trace>
  <inkml:trace contextRef="#ctx0" brushRef="#br0" timeOffset="29079.6632">23616 4898 1242,'5'7'182,"3"6"-158,3 10-12,6 10 16,6 7 46,0 3 8,0 2-25,2 8-30,-1 0-13,-2 6-7,-3-6-4,0-2-3,-6-10-129,0-9-151,10 0-301</inkml:trace>
  <inkml:trace contextRef="#ctx0" brushRef="#br0" timeOffset="29948.7129">23888 4557 201,'-4'-8'815,"0"0"-578,-4-14-76,7 1-44,2-7 15,8-8-42,4-6-56,4-3-22,4 0-6,0-6-4,1 6-1,-6 8 0,-2 8 0,-5 10 8,-8 14 2,-2 5-11,1 8-24,0 8 14,0 13 9,2 7 1,4 2 0,2 3 0,7-10 1,-3-9-1,0-8 1,-3-12 1,0-4 10,-1-13 6,2-9 1,0-14-10,4-7-3,0-10-5,-1-3-1,0-1-7,4 4-34,0-2 10,-2 12 24,-4 12 7,-7 19 8,-2 8-7,-4 10-1,4 5-19,-1 13 5,5 8 14,3 15 23,8 7 17,2 10 22,2 10 16,3 10 3,10 60-17,-1 40-14,-11 26-16,-11-86-11,-8-79-8,-2-6-8,-1-6-5,3 30 4,-7-20-6,-2-11 1,-8-11 7,-10-7-8,-12-8-34,-14-10-122,-114-56-322</inkml:trace>
  <inkml:trace contextRef="#ctx0" brushRef="#br0" timeOffset="60672.4702">29910 9532 950,'-4'0'457,"1"0"-290,-5 0-74,5 3-14,3 0 17,-2-2-18,2-1-36,0 0-25,7 1-17,9 3 1,26 2 11,64 4 30,67-19-9,21-14-10,-73 7-11,-12-6-3,-26 9-4,-58 9-5,-7 2-44,-12 2-137,5 6-295,-91 52 14</inkml:trace>
  <inkml:trace contextRef="#ctx0" brushRef="#br0" timeOffset="60921.4845">30037 9622 1304,'-2'0'258,"1"0"-119,-1 0-85,2 10-24,2 12 0,-1 17 57,4 25-1,-5 17-32,5 71-23,1 23-14,2-5-10,-9-121 1,-1-8-7,4-2-1,-1 39-18,4-12-82,-2-18-110,0-17-117,-11-47-218</inkml:trace>
  <inkml:trace contextRef="#ctx0" brushRef="#br0" timeOffset="61096.4945">30088 10110 887,'24'-16'263,"1"1"-115,27-18-4,3 7-3,-2 3-21,-7 6-49,-2 10-29,-10 5-21,-2 10-21,-12 9-14,-9 15-118,-22 21-79,-21 27-288,-136 174-333</inkml:trace>
  <inkml:trace contextRef="#ctx0" brushRef="#br0" timeOffset="61245.503">29977 10716 717,'-1'2'320,"1"-2"-44,-3 2-56,13-6-65,8-2-53,15-3 45,19-9-36,17 0-48,6 2-30,5-1-20,-3 5-7,-6 7-6,-7 8-104,-12 7-278,14 45-602</inkml:trace>
  <inkml:trace contextRef="#ctx0" brushRef="#br0" timeOffset="61464.5155">31008 10440 1001,'9'14'118,"7"-1"55,11 19 31,10 7-33,5 10-60,3 9-8,-3 7-41,-6 4-31,-6-2-16,-10 1-1,-16-1-14,-6 1-20,-14-3-62,-11-13-124,-49 33-305</inkml:trace>
  <inkml:trace contextRef="#ctx0" brushRef="#br0" timeOffset="61637.5254">31444 10451 1727,'-29'16'231,"-4"7"-175,-37 19-22,-58 44 53,-33 28-13,9 18-40,116-100-23,12-3-11,14-12-86,-11 50-407</inkml:trace>
  <inkml:trace contextRef="#ctx0" brushRef="#br0" timeOffset="62415.5699">25926 2557 1057,'-3'-4'276,"2"1"-104,-2-4-92,6-1-44,9 0-15,19-4-3,23-11 13,70-18 10,61-15 4,6 2-11,-99 23-17,-61 19-10,-3 6-7,-13 2 0,16-8-81,-18 12-184,-77 38-302</inkml:trace>
  <inkml:trace contextRef="#ctx0" brushRef="#br0" timeOffset="62670.5845">26013 2640 1141,'1'3'184,"1"4"-155,6 10 22,-1 7 61,2 19 31,-5 13-7,-5 20-40,-11 76-15,-16 42-37,-5-4-2,25-145-17,2-2-14,3-8-10,-5 29-1,8-20-42,5-18-95,3-15-125,3-15-25,23-89-205</inkml:trace>
  <inkml:trace contextRef="#ctx0" brushRef="#br0" timeOffset="62843.5944">26037 3276 609,'3'-13'243,"-3"-1"51,7-13-80,-1 3-35,2 1-22,5 1-41,4 0-41,5 0-32,15-1-13,18-10-13,62-32-8,36-14-8,-18 6-1,-101 58-3,-12 10-120,-10 7-201,-13 39-453</inkml:trace>
  <inkml:trace contextRef="#ctx0" brushRef="#br0" timeOffset="63077.6078">26031 3719 1095,'18'-11'155,"0"-1"-106,23-14 22,6-7 50,3-6-4,-5 0-39,-5-2-33,-10 5-15,-10 4-12,-7 2-6,-7-2-3,-3 1-9,-3-4-44,-1-2-84,-1-3-64,-1-1-96,0-38-319</inkml:trace>
  <inkml:trace contextRef="#ctx0" brushRef="#br0" timeOffset="63721.6446">26793 3260 1347,'3'0'314,"-3"-3"-241,3 3-62,0-7 5,5-9 56,5-6-16,3-9-34,4-13-13,4-1-8,-2 3 8,-7 2-8,-2 15 5,-7 13-4,-4 8-2,-2 4 0,0 7-31,3 9 1,2 11 22,1 9 8,7 5-1,-3-3 1,0-6 0,4-12 1,-2-8-1,-1-10 1,2-12 11,1-14 3,2-16-5,1-16-4,3-12-5,-2-7 5,-2-1-5,-5 11 0,-5 16 0,-2 21 10,-1 13 11,-3 11-11,0 12-11,2 15-9,2 21 9,0 20 13,6 19 1,6 71-7,10 23-6,-16-132 29,2-2-6,9 46-2,-3-17-5,-3-13-1,-5-15-7,-4-15-1,-4-17 1,-10-5 22,-7 5 19,-13-3-26,-19 5-24,-20 0-66,-62 12-215,-83-38-737</inkml:trace>
  <inkml:trace contextRef="#ctx0" brushRef="#br0" timeOffset="75364.3106">30410 4500 130,'-13'-11'1204,"5"3"-902,-8-9-94,8 6-52,2 3-21,4 0-40,-1 5-26,3 3-18,0-1-14,0 1-5,3 0-10,-3 0-8,0 0-7,0-3-1,4 2-4,2-3-2,14-6 2,10-7 4,14-4-5,14-1 0,15-2-1,58-12 0,24 8 0,3 12 2,-59 15-2,-5 2-1,9 3 0,4-2 0,11 8 0,-17-12 0,3-12 0,1 2 1,0-2 1,-1 3 0,-7 3-1,0-2 1,-3 2 1,-54 6-2,-6-2 0,-2 2 0,33-5 0,-9-2 0,-1-5 0,-1 1 1,-4-4-1,-6-1 1,-7 2 0,-8 3 1,-9 0-1,-6 3 0,-5 6 0,-3 3-1,-5 1 1,-1 0-1,-1 0 1,1 0-1,0 0 1,0 0 0,-3 0 6,3 0 5,-1-4 2,-5-3-2,-5-8-11,-9-12-1,-11-5 0,-12-8-9,-7-3-6,-2-3 6,5 11 9,12 6 0,14 13 6,11 6-6,9 9-1,-1 2-16,5 8-13,5 5 5,12 12 24,7 9 1,12 7 0,8 3 2,5-4-1,-5 8 0,-4-5 0,-2 4-1,-7 1 0,-1 4 0,-7-6-1,-9-1 0,-7-13 0,-10-10 1,-10-1 26,-13 3 4,-19 8-30,-27 2 0,-70 27-50,-35-5-71,12-17-229</inkml:trace>
  <inkml:trace contextRef="#ctx0" brushRef="#br0" timeOffset="76550.3784">30444 4305 637,'3'1'127,"-2"-1"-73,1 2 105,-1 0 41,1-2 43,-4 0 16,1-2-28,-2-4-88,-3-7-88,-1-6-29,1-6-14,-1-2-2,1-5-1,1-3 3,1-4-1,2-6 1,0-10 0,1-7-3,-3-8 3,2-8-5,-3-5-6,2-3 5,-1-4-5,-2 4-1,2-8 0,-4-60 0,-10-21 1,11 122 0,-4 7 0,-7-46 0,-1 14 0,0 7 7,-2 8-7,5 6-1,-3 1 1,7-5-1,-1 0 0,1-2 0,4-7-1,4-1 0,1-3-5,0 6 5,-1 4 1,-2 4 0,2 4-1,-6 5 1,0-2-1,0-5-6,-1-3-7,-2-5 14,5 3-1,0 2 0,0 6-6,0-2-4,-3 6 4,5 6 7,1 4-1,-1-3-15,1 3-4,2-4 19,2 3-1,2-2-10,0-1-22,1 0 28,-4-1 6,2 9 0,0 10 0,-1 0 0,-2 5 0,1 3 6,0 6 3,-2 4-7,3 6-1,1 3-1,0 0 0,0 3-12,-4-3-9,4 3-7,-4 0-13,2 5 40,-7 9 1,1 7 1,-12 11 7,5 6-7,-4 4 13,-5 4-7,1 0-6,1 1 7,-1 0-7,4-1-1,2-4 1,3-1 1,5-9-2,3-4 0,4-3-57,2-6-86,5 1-71,1-7-32,4-5-135,33-35-176</inkml:trace>
  <inkml:trace contextRef="#ctx0" brushRef="#br0" timeOffset="76746.3896">30122 810 1001,'-2'0'360,"2"0"-119,-1 2-67,1 0-63,1 3-64,5 13-46,11 8 34,5 16 7,8 8-23,5 3-2,-3 8-8,1 0-9,-6 7-151,27 122-345</inkml:trace>
  <inkml:trace contextRef="#ctx0" brushRef="#br0" timeOffset="78376.4829">30120 1823 912,'-4'-2'282,"0"0"-101,-7-5-35,4 6-14,2-2-24,2 0-38,2 3-44,-1 0-26,2 0-13,0 3-22,0-3-16,-2 0-33,2 3-52,-3-2-131,-24 20-332</inkml:trace>
  <inkml:trace contextRef="#ctx0" brushRef="#br0" timeOffset="78592.4952">29828 1835 908,'-9'-2'255,"2"2"-45,-3-2-52,0 2-40,6 0-65,-2 2-41,4 0-12,-4 10-28,-5 7-34,-4 11 7,-3 11-77,-2 7-63,1 4-74,-2 3-23,-22 68-156</inkml:trace>
  <inkml:trace contextRef="#ctx0" brushRef="#br0" timeOffset="78766.5052">29607 2324 319,'-3'3'231,"-4"0"-49,1 7-5,-3-3-36,0 3-12,3-3-27,3-2-33,0-2-26,0 3-43,-3 4-19,-6 10-163,-27 46-299</inkml:trace>
  <inkml:trace contextRef="#ctx0" brushRef="#br0" timeOffset="78970.5168">29342 2824 703,'-2'3'257,"0"1"-193,-5 5-49,3 2-4,-2 3 10,-2-5 0,0 5-14,1 0-7,-2 2-11,3 3-52,2 5-85,2 36-82</inkml:trace>
  <inkml:trace contextRef="#ctx0" brushRef="#br0" timeOffset="79179.5288">29295 3227 919,'0'0'238,"-1"3"-178,1-2-59,0 3-1,0 6 2,0 2 5,0 7 2,1 3-9,-1 11 0,0 0-69,0 5-33,-1-1-22,1 0-37,10 57-49</inkml:trace>
  <inkml:trace contextRef="#ctx0" brushRef="#br0" timeOffset="79369.5397">29224 4112 569,'-3'8'120,"3"3"-15,0 5-17,0 1 25,3-7-19,0 0 2,6 2-16,0 4-32,7 5-27,3 7-21,5 7-50,-3 9-205,22 116-331</inkml:trace>
  <inkml:trace contextRef="#ctx0" brushRef="#br0" timeOffset="79570.5512">29465 5050 1111,'3'9'135,"2"-1"-102,2 15-9,3 5 98,6 1-38,0 5-53,2-3-17,5 6-14,1-6-54,2 5-53,1 5-41,0-3 43,0 6-201,31 46-35</inkml:trace>
  <inkml:trace contextRef="#ctx0" brushRef="#br0" timeOffset="79788.5636">30071 5773 1139,'4'0'179,"1"0"-152,6 1-20,8 4-2,4 1-4,5 1-2,3 5-85,7 6-104,3-3-16,4 5 148,6-7 23,1-8-146,-3-17 46,2-4 99,71-46 6</inkml:trace>
  <inkml:trace contextRef="#ctx0" brushRef="#br0" timeOffset="79931.5718">31120 5539 670,'7'-4'197,"-3"0"-65,8-7 72,-1 3-30,0-2-81,-2 2-65,4-6-28,4 1-147,43-36-387</inkml:trace>
  <inkml:trace contextRef="#ctx0" brushRef="#br0" timeOffset="80095.5812">31599 5012 770,'6'-12'109,"0"0"-80,9-15-19,-3 5-2,3 5-8,-3 5-47,-3 7-97,2 1-44,9 4-101</inkml:trace>
  <inkml:trace contextRef="#ctx0" brushRef="#br0" timeOffset="80285.5921">31980 4359 709,'-3'-12'298,"1"5"-79,-1-12-42,3 0-6,0-2 9,3 3-69,2-5-70,5 1-41,5-5-23,3-3-79,-3-6-121,15-60-269</inkml:trace>
  <inkml:trace contextRef="#ctx0" brushRef="#br0" timeOffset="80469.6026">31891 3418 842,'-8'-16'259,"2"0"-142,-4-17-3,2 5-15,5 1-49,0 8-35,3-3-14,3 8-1,-2-3-56,1 3-77,2-8-143,0-43-255</inkml:trace>
  <inkml:trace contextRef="#ctx0" brushRef="#br0" timeOffset="80665.6138">31760 2557 1039,'-6'-7'306,"-2"0"-67,-3-12-46,2 4-55,4-4-67,2 3-50,3-1-21,2 0-5,-1 2-58,0-2-86,3 1-58,-1-6-82,-5-53-361</inkml:trace>
  <inkml:trace contextRef="#ctx0" brushRef="#br0" timeOffset="80844.624">31471 2002 808,'-11'-8'249,"-2"4"-82,-5-6 20,3 1-17,4-2-16,4 4-82,6 1-43,-1 2-29,1 1-40,1-4-23,-2 5-51,-1-2-56,-2 1-151,-26-9-235</inkml:trace>
  <inkml:trace contextRef="#ctx0" brushRef="#br0" timeOffset="81048.6357">30982 1692 709,'-8'-14'252,"-1"5"-80,-6-13-4,0 4-16,5 0-47,4 9-59,1-1-26,3 10-16,2 0-4,-3 3-42,-2 4-52,-4 2-34,-3 13-43,-3-1-70,-32 23-91</inkml:trace>
  <inkml:trace contextRef="#ctx0" brushRef="#br0" timeOffset="81244.6469">30468 1629 525,'-4'0'222,"1"0"4,-5 0-20,3-2-61,1 2-62,0 0-41,2-2-24,1 2-17,-2 2 7,0-2-8,-3 4-15,-4 5-85,-4 14-130,-37 40-248</inkml:trace>
  <inkml:trace contextRef="#ctx0" brushRef="#br0" timeOffset="81423.6571">30075 1743 831,'-5'-2'263,"2"-2"-100,-6 0-29,1 1-38,3 2-50,0-2-28,2 6-18,-2-2 0,-4 4-40,-4 11-77,-2 5-66,-43 56-194</inkml:trace>
  <inkml:trace contextRef="#ctx0" brushRef="#br0" timeOffset="81582.6662">29700 1947 822,'0'0'282,"-2"0"-69,1-2-84,1 2-70,0 0-59,3 2-33,4 1-158,8 10-43,51 26-127</inkml:trace>
  <inkml:trace contextRef="#ctx0" brushRef="#br0" timeOffset="90821.1947">21398 14129 373,'-6'-30'102,"-1"7"-40,-8-25 106,0 11-51,-1 7 16,-4 4 38,-6 0-10,-1 0-23,-6-2-30,0-1-24,3 3-11,5 1-41,7 11-19,8 5-13,8 2-37,8 14-149,7 0 94,4 5 59,7 10 14,3 14-13,4 1 10,-1 12-14,-6-4-17,-2 2 16,-8-8 20,-1-6 16,-4-3-1,-3-1 1,2 4 1,-1 0 0,2 5 0,1-3 0,0 2 1,1-3 0,7-5-1,0-2 1,7-1 0,3-1 7,4-5-7,5 2 0,4-4 5,6-7-5,10-7 0,13-12 0,55-31-1,32-47-1,27-34-26,-43 40-7,5-1 8,-8 33 8,-41 22 18,-12 26-1,-55 16 1,-6 13-12,-10 9 11,12 41-13,-23 69-4,-29 15 12,25-123 6,5-10 0,10 27-7,23-28 6,23-20-8,68-20 8,48-39 0,30-23 1,-66 17 1,18 4 14,-21 11 18,-23 5-18,-3 10-8,0 7 1,3 10-8,-6-3-1,7-7 1,5-3 2,22 10-2,7-9 0,1 6 0,-32 15 0,-14 0-1,-23 10 1,-47 3 0,-8-6-1,-10 1 1,18 7 1,-16-5-1,-11-6 1,-7-3 13,0-2-1,5-2-11,2-2 8,10-6 28,7-7-10,4-5-4,5-7-12,0 2 3,-5 5-15,-6 10 1,-5 7-2,-8 9-38,0 16-117,3 78-173</inkml:trace>
  <inkml:trace contextRef="#ctx0" brushRef="#br0" timeOffset="97385.5701">11747 16748 565,'-14'-9'826,"3"4"-649,-8-12-37,11 14-89,8 2-41,0 1 22,3-3 43,3-2-29,13-17 10,21-20 4,20-30-14,69-78-16,43-56-15,32-10-8,-64 96-7,-42 27 0,-59 61 0,-6 9 0,-9 15-9,19-6-17,-20 30 14,-17 26 12,-16 25 23,-33 80-11,-35 71-5,-15 51 1,28-97-7,4-24 0,12-9 5,12 5-5,7-2 5,7-5 9,5-20-3,11-72-3,-1-9 0,1-11 9,-2 21 1,0-23 14,9-17 30,-6-8 9,-6-12-10,-7-16-62,-18-30-3,-35-89-3,-17-106 0,4-68-6,45 119-3,32 12-6,6 23 6,5 41 4,-3 83 11,1 8 0,1 8 0,0-28 0,-2 25 6,0 13-6,0 11 0,1 8-15,4 7-12,6 6 11,12 9 8,10 20 8,11 12 0,6 18 1,8 15-1,45 63 1,15 21 0,23 4 0,-50-45 0,-14 6 0,3 7-1,-16-21-1,-37-75 1,-6-11 1,-3-10 0,13 27 0,-10-25-1,-12-18 1,-7-4 17,-8-12 41,-11-10-13,-16-16-34,-16-20-11,-15-13 7,-5-9 5,-13-8-4,-58-34-8,-9 11 0,6 14 5,54 42 6,52 28-4,4 0-7,-1 9 8,-29-21-3,11 5-6,6 8 0,15 5-1,11 5 1,7 3-2,4 3-4,6 2-4,3 2-20,1 0-18,-1 0-20,0 0-8,2 0-41,3 4-117,8 5-48,5 1-98,55 12-236</inkml:trace>
  <inkml:trace contextRef="#ctx0" brushRef="#br0" timeOffset="101371.7981">1373 6419 691,'-7'3'84,"1"5"-43,-7 6-29,2 12 4,-1 8 35,0 9 59,-5 2 56,1 4-43,-3-4-9,4-3-37,2-3-8,4-6-35,4 7-10,4 7-4,2 13-1,7 15 1,5 5-13,2 4 5,6-3-11,0-3 0,3-11 0,0-2 0,0 4 5,4 7 48,3 4-17,7 11-20,8-1-11,6-6 0,8-6-6,1-11 6,6-2-5,49 29 20,29-18 3,37-33 12,-44-40-9,-23-19 12,8-26 2,4-22-7,0-21-2,-4-17 2,-9-11-8,-5-36-4,0-8-10,-5 4-4,-1 12-7,-12 5 0,-20-7 11,-12 6-11,-9 2 0,-7-1 0,-8 3 0,-9-6 0,-5-33 1,-4 18 5,-11 21-5,-9 25-2,-4 65 8,-6 8-1,-1 0 14,-16-34 5,-8 4-19,-6 3 1,-2 2 2,-5 4-2,-4 5-8,-3 2 1,-2 4 0,-1 1 0,9 9 1,-1 3-2,6 8 1,0 5-1,-2 4 0,-3 5 0,-5 6-1,-6 7 1,-6 8 0,-4 8-6,-5 9 6,2 2-1,1-1 1,5-1-1,8-11 1,7 0 1,10-7-1,7 2 0,4 0 0,-3 0 0,1 3-1,-1-1 1,1 4-1,1 5 0,-1 3-8,1 5 3,-4 2 6,0 3 0,-1-5 0,1 2 0,3-5 1,5-4-1,7-1 1,-1-5-1,7-2 0,1-3 0,4-3-1,3 0 1,-2 0-1,1 5-5,2 1 0,-6 11-2,-1 5 7,-3 7 1,-5 4-1,3 2 0,-3-4 0,3-3 1,3-9 0,2-2 1,4-9-1,0-2 1,4-5-1,4-5 0,2-4-8,2 1-43,5 1-70,2 5-67,14 5-128,9-4-176,70-7-242</inkml:trace>
  <inkml:trace contextRef="#ctx0" brushRef="#br0" timeOffset="102368.8551">2691 6800 996,'-1'0'321,"2"-1"-213,-1 1-81,2-1-5,2-6 40,1 2 19,3-4-18,5 1-17,4-1-5,7 0 4,2 4-14,8 2 11,1-1-4,9 0-2,4-7-5,11-5 11,9-6-15,48-23-3,21-16 8,4-3 1,-108 50-21,-2 2-3,-5 5-3,22-9-5,-10 4 0,-9 7-1,4-1 0,2 3 1,1 0 0,2 1 0,-5 2 0,-5 0-1,-6 0 1,-7 0 0,-7 0 0,-1 0 8,-7 0-1,-7 0 2,-2-2 22,-5-3-31,-12-2 17,-6-3-6,-5 2-3,0-1-3,-2 0-6,3 0 1,4-1 0,0 3 1,8 0-1,6 1-1,6 4 1,6 2-1,5-1-7,2-2-14,2 3 7,2 0 2,5 3 5,5-2 6,1 1 0,4 4 1,-2 0 0,-3 2-9,2 5 0,-4 3-6,3 4-2,0 2 10,0 0 7,1 3 2,-2-6-1,-4-4-1,-5-6-17,-5-3-83,-8-2 43,-13 3 0,-19 1-258,-13 9-209,-149 66 146</inkml:trace>
  <inkml:trace contextRef="#ctx0" brushRef="#br0" timeOffset="103518.9209">2596 6844 336,'4'2'199,"-4"-2"-121,3 1-12,-1-1 26,-2-1 143,-1-5 64,0-5-130,-5-12-115,3-6-25,-1-7-5,-2-3 4,-1 7 17,0 0-13,1 2 4,2 5 0,-2-1-2,0 3-7,-2-3-6,-2-3 12,4 0-10,-1-9-5,-2-7 3,1 0-6,-1-8-14,5-2 5,-3 4-5,2 4-1,-1 6 1,1 3 0,1-5-1,2-2 0,0-3 0,2 0 0,2 0 0,-2 3-1,2 4 2,-2 3-1,1 10 0,-2 10-1,-1 5 1,2 6 1,-2 4-1,1-1 0,1 1 0,-3-2 1,1 1-1,1 0 0,-1 1 0,0-3 1,0-3-1,-1 0-1,0-5 1,0 2 0,2 1-2,-2-1-20,-1 2-2,3 6 6,0 2 1,1 2-19,-2 2 5,0 1 4,-1 0 1,1 3 26,-4 5 3,-1-1 23,1 2-4,-2 2 4,-1-5 2,-6 4 4,2-4-10,1 4-4,-6-3-9,5 4-3,-5-2-6,3 4 0,3-6 0,6-1 0,3 0-12,1-4 3,1 1 3,1 0 5,-2 0-1,4-2 2,-2 3 0,0-4 1,0 5-1,0 3 0,-2 1-10,2 2-8,0-5 1,2 0-26,-1-5-31,2-4-31,5-4-33,5-5 38,9-10 2,6-13-32,4-13-13,-2-7 41,-3 0 68,-9 15 34,-9 12 6,-4 16 51,-3 2 16,-2 7 4,0 0-2,1 2-17,1 4-5,4 2 10,2 7 9,4 2-14,9 10 2,-1 0 24,8 5-4,-5-1-50,3 2-12,-4 1-11,0 3-7,-2 4-85,2 8-190,23 88-329</inkml:trace>
  <inkml:trace contextRef="#ctx0" brushRef="#br0" timeOffset="104425.9728">2687 6828 735,'-6'-4'286,"1"4"-109,-3-4-93,-2 2 8,3 4 17,-1 0 1,-1 4 5,-1 0-59,-3-1-28,5 3-5,-4 0 11,0 2-5,-1-5-7,-2 2 7,-3 0 23,2-5-4,-8-2-9,0-3-9,-5-3 2,4 2 1,-5-4-23,-2-2 11,-3 5-12,2-2 8,-1 3-7,4-1-4,3 0-5,3 4 7,2-3-1,1 2-5,-3 2 4,-1 0-5,-3 2 1,0 3 4,2 0-5,-4 0-1,3 0 2,2 1-1,-4 4 0,2-5 0,3 3 0,-2-1 0,3 0-1,0 1 0,2-3 1,0 0-1,1-2 0,4-1 0,5-2 1,7 0 4,0 0-5,4 0-1,0-2-5,1 0-2,2 2-1,-3-1 2,2-2 1,-2 1 4,1-2 2,-1 4 3,1-1 3,1-7-4,2-2 7,3-7-8,7-12 7,3-4-7,1 0 0,-2 2-1,-2 3 0,0 2 0,-6-1 0,5-2 0,-5 1 0,-1 6-7,2 1 6,-3 3-10,1 8-19,1 0-3,3-1-15,6 2-29,2-1-2,7-2-2,4-2-12,0-4-26,1 3-8,-7 4-53,-10 0-74,-12 9-49</inkml:trace>
  <inkml:trace contextRef="#ctx0" brushRef="#br0" timeOffset="104683.9876">1784 6814 868,'0'-2'162,"1"2"-128,1 0-33,1 0 21,3 0 52,-1 2 16,5 4-30,3 8 0,2 3-5,2 9 8,3 2-30,-3 2-16,2-2-5,-1-4-6,3-3-6,0 0-32,7-6-119,5-6-163,60-33-393</inkml:trace>
  <inkml:trace contextRef="#ctx0" brushRef="#br0" timeOffset="105515.0351">2557 6918 966,'0'7'202,"0"-1"-156,0 4-46,0 12 0,0 6 1,3 6 9,1 4 5,-1 7-6,0 3 0,1 0 6,-1 1 29,-3 4 2,2 8 11,0 4 8,2 8-19,-2 5-16,2 4-9,2 7-12,1-8-7,2-8-1,3-14 1,-2-11-1,1-10 0,-2-5 0,-1-1 0,1-4 1,-5-4-1,1-4 5,-5-5-5,0-8 5,0-3 26,-2-2 70,-1-6 25,-6-2-52,-7-12-49,-5-9-19,-9-18 1,0-13-1,2-8-6,-1-2 0,4 5 1,6 11-1,0 8 0,5 9 1,0 9-1,4 7 1,3 6-1,4 6-1,3 7 0,0 3-12,0 1-11,4 7 4,5 6 13,0 13 5,3 5 1,4 10 0,5 4 0,0 0 0,4-3 0,-1-4 0,-6-8 0,0 1-1,-1-12 1,-3 2 0,0-5 0,-1-8-1,-2-4 1,-2-8 0,4-8 0,-1-10 44,3-20 1,0-24-24,9-63-12,-18 76-3,10-43-6,-4 10-24,-1 29-58,2 9-151,0 17-252,20-14-213</inkml:trace>
  <inkml:trace contextRef="#ctx0" brushRef="#br0" timeOffset="106366.0838">2105 6840 628,'-2'0'117,"2"3"-91,-1-2-25,1 1-1,0 3 14,1 9 56,1 4 13,2 5-20,4 6 30,-6-1-35,5-2-31,-1-5-11,0-6-16,3-8-11,-2-1-65,5-6-29,1-4-39,19-36-93</inkml:trace>
  <inkml:trace contextRef="#ctx0" brushRef="#br0" timeOffset="106575.0957">2237 6743 667,'-5'7'234,"3"0"-164,-4 13-58,3 1 0,6-3 15,-1 4 6,4 0-16,5-2-10,1 6-7,6 7-116,2-2-82,26 54-381</inkml:trace>
  <inkml:trace contextRef="#ctx0" brushRef="#br0" timeOffset="106936.1164">2555 7469 730,'0'0'253,"0"0"-193,2 2-60,1 0-9,4 2 9,3 6 1,9 3 1,0 3-1,3 0 0,-2-2-1,1 1-62,-5-3-41,-1-2-52,-6 7-310</inkml:trace>
  <inkml:trace contextRef="#ctx0" brushRef="#br0" timeOffset="107161.1292">2513 7595 863,'-1'0'201,"1"0"-134,0 0-67,3 1 1,1 3 5,4 2 19,8 3 17,-2 1-6,6 1-19,-1-3-8,-2-2-9,0-1-27,-2-5-144,3-19-191</inkml:trace>
  <inkml:trace contextRef="#ctx0" brushRef="#br0" timeOffset="109690.2739">2123 10867 996,'-11'-8'321,"4"4"-164,-4-3-92,13 10-65,11 0 0,19-3 10,14-8 38,18-6 26,8-3-10,5-3-16,-5 5-22,-8 10-8,-6 3-6,-9 4 0,-7 2 1,-9-4-11,-3 0 5,-6-2 1,-6-4-8,-5 0-11,-7-4-38,-5 0-56,-7-9-209,-64-53-626</inkml:trace>
  <inkml:trace contextRef="#ctx0" brushRef="#br0" timeOffset="109969.2899">2254 10977 1155,'-3'0'232,"1"0"-116,-2 3-91,2 4-16,-1 3-7,3 18 53,5 14 71,-4 23-18,2 15-58,0 12-25,-1 5-11,-4 66-4,-5 8 4,5-121-2,-1-9-5,0 36-6,5-24-1,-1-22 0,5-13-1,-3-13-18,0-5-92,2-1-99,1-15-30,29-114-308</inkml:trace>
  <inkml:trace contextRef="#ctx0" brushRef="#br0" timeOffset="110181.302">2312 11345 214,'-1'0'1077,"-1"0"-867,1 3-210,4-1 1,3 4-1,5-1 54,1 4 26,8-9 25,8-6-21,9-6-38,8-8-10,6-3-18,2-5-4,0 2-14,-7 3-51,-10 7-86,-12 12-130,-15 37-303</inkml:trace>
  <inkml:trace contextRef="#ctx0" brushRef="#br0" timeOffset="110421.3157">2245 12000 1262,'-5'0'321,"5"0"-210,0 0-110,11 0 40,8-3 89,14-4 38,12-6-60,9-8-31,7-3-34,0 1-19,0 3-10,-7-2-7,-8 10-6,-6-1-1,-10 3-4,-6 4-41,-13 2-53,-1 4-142,-10 3-85,-15 6-309</inkml:trace>
  <inkml:trace contextRef="#ctx0" brushRef="#br0" timeOffset="111685.388">3289 10464 1090,'-4'-4'192,"1"3"-103,-8-4-44,5 2 13,0 3 52,-1 3 11,-2-1-64,0 6-34,-6 15-11,-6 12-12,-3 20-1,-1 10-5,4 5 5,5-3-11,12-4 1,2-2-1,5-5 2,3-4-13,1 0-8,0-11 13,0-7 6,-4-6-3,-3-4 8,0-5 7,-4-8 0,3-5 1,1-2 7,-2-2-7,-1 1-1,3 4-37,0 6-35,5 5 23,3 5 25,5 11 17,6 9 7,5 4 0,4 8 8,-1-2 19,5-4 21,-4 6-5,-4 4 8,0 8 2,-8 3-8,-4 9-2,-6 8 8,-3 54 45,-3-96-45,-1 45-27,2-9-15,2-13-8,3-16-1,-2-8 1,1-14-1,-3-16 0,1-3-9,-3-6-37,0-3-17,-3-2-11,-2-3-98,-22-26-388</inkml:trace>
  <inkml:trace contextRef="#ctx0" brushRef="#br0" timeOffset="113467.4899">13939 8705 957,'-11'-15'165,"4"5"113,-7-13-64,7 13-38,4 4-38,3 4-77,6 7-61,9 5 9,10 13 5,13 12 31,11 10-9,3 8-17,5 0-10,-2-6-1,-2-8-7,-3-8 10,-1-15 1,2-13 0,1-15 3,-1-14-14,2-13 5,0-6-6,-7 0-1,-9 3-8,-10 15 8,-6 10-6,-6 17-16,1 11-4,5 16 5,3 13 7,3 13 4,7 9 11,8-6 0,9-11 8,11-15 1,7-16 4,7-25-1,3-7 0,2-15 3,-5-2-6,-8-3 5,-14 7-7,-6 9 0,-17 6-7,-5 9 0,-8 3 0,2 1-6,0 3-2,5-3-7,10-5-31,9-3-67,10-4-101,5 1-47,-1 1-285,49 1-62</inkml:trace>
  <inkml:trace contextRef="#ctx0" brushRef="#br0" timeOffset="117483.7197">1911 6589 114,'-2'1'766,"2"-1"-641,0 4-113,0-2-11,0 0 21,-1 0 120,-1-2 85,1 0-16,-5 0-59,-1-2-71,-3 2-32,-1 0-29,4 0-5,-3 2 0,6 4-15,-3 8-1,1 10-7,-1 7 7,-3 9 0,-1 2 1,3 0 0,3-7 0,0-6 0,1-1 0,1-1 0,0-1 0,1 0-1,1-2 1,-2-4 0,0-3 0,3-8 2,-2-4-2,2 0 1,-2-4 0,2-1-1,0 2-1,0-2-5,2 0-1,-2 0-1,0-2 7,2 2-8,-1 0 7,4 0 2,-2 0-1,1 2 0,1-2-8,1 0-20,3 0-76,6 0-87,5-3-177,37-39-415</inkml:trace>
  <inkml:trace contextRef="#ctx0" brushRef="#br0" timeOffset="138129.9006">14064 9032 815,'0'3'559,"0"-3"-387,1 0-94,2 0 21,4-3 14,7 0 13,15-4-12,14-5-27,11 1-29,10-4-5,11 4-10,51-1-5,28 10-10,53 16 4,-17-3-14,-10-25-17,8-1 36,3 5-4,-1 5-13,-17-6-5,-6-4-5,-19-6 5,-23-3-7,-32 2-7,-67 14 5,-9 1 0,-10 7 6,12-10-11,-17 8-1,-17-2-21,-13-2-65,-30 5-71,-77 8-83,-62 28-129,2 20-330</inkml:trace>
  <inkml:trace contextRef="#ctx0" brushRef="#br0" timeOffset="138472.9202">13848 9202 1094,'0'0'261,"3"-2"-147,7 2-102,27 2 54,68-2 109,83-3 23,74-6-58,-65 4-37,24-13-7,22 0-18,2-13-12,10-2 0,-13-8-19,-36 15-17,-16 1-15,-27 3-15,-23 14 0,-20 34-1,-14-13-11,-16-5 11,-58-4-11,-11 0 2,-10-4-44,11 4 1,-17-1 2,-23-3-7,-25-3-40,-77 6-208,-184 13-352</inkml:trace>
  <inkml:trace contextRef="#ctx0" brushRef="#br0" timeOffset="138788.9383">13767 9477 1066,'13'0'235,"12"-4"-163,30-4 29,85-15 46,88-13 61,92-14-10,-88 14-63,8 6-48,-28 3-12,-15-2-27,-13-1-28,-23-7-13,-34 6-1,-25 3-5,-70 16-2,-11 2-16,-10 5-34,6-9-4,-32 4-20,-32-6-245,-76-7-273,-169-2-128</inkml:trace>
  <inkml:trace contextRef="#ctx0" brushRef="#br0" timeOffset="139238.964">13789 9339 1162,'29'-13'168,"13"-1"-68,96-33 46,88-13 32,59-7 19,-100 22-38,-5 6-65,-14 7-55,-37 3-22,-27 2-12,-63 18-5,-12 0 0,-14 5-9,19-4-39,-27 4-53,-24 7 38,-33 1-108,-73 6-144,-79 12-164,-43 3 189,87-12-5,5 14-46,3 8 341,25 9 113,30-10 85,70-23 46,18-6 5,0 0-30,1 4-49,25-5-44,23-4 84,28-2-8,72-19-43,56-23-51,17-15-33,-70 12-19,-25 10-34,-82 29-22,-13 4 0,-13 2-60,13-6-102,-27 6-129,-24 1-91,-131-21-619</inkml:trace>
  <inkml:trace contextRef="#ctx0" brushRef="#br0" timeOffset="139525.9804">14268 8801 1333,'7'-10'345,"-3"9"-121,3-6-107,-5 4-68,-2 7-34,-3 11-7,-2 18 4,-5 28 21,-8 68-3,-6 39-17,-9 17 2,14-69 2,12-72-16,-3-6 7,-1-1-8,-15 38 0,-2-6 11,-2-11-11,0-9-1,11-14-50,8-19-61,7-12-2,8-19-18,8-19-364,54-156-115</inkml:trace>
  <inkml:trace contextRef="#ctx0" brushRef="#br0" timeOffset="139893.0014">14240 9100 535,'3'-45'317,"-1"8"14,2-41-53,-4 18-13,-4 15-41,2 12-43,1 11-73,1 13-43,3 7-50,8 6-15,19 9 0,17 16 1,20 16 11,3 13-4,0 15 1,-6 6-3,-13 7 4,-14 6 7,-13 4-1,-13-5-2,-10-10 7,-5-7 0,-6-20-3,-1-9-3,-1-9 1,-2-6-4,-1-8 2,-4-5 7,-1-7 13,-8-2-8,-10-4-11,-10-5-9,-9-8 0,-10-7-6,-50-19 0,-17-12-1,97 30-14,4-3 1,-28-12-13,18 2-4,18 4-34,17 6-56,20 1-196,94-48-637</inkml:trace>
  <inkml:trace contextRef="#ctx0" brushRef="#br0" timeOffset="140201.019">15538 8732 1764,'-12'-12'313,"6"4"-166,-6-6-94,5 10-32,4 4-21,3 12-18,3 17 2,-1 19 14,0 20 2,-4 20-1,-5 2 0,-3 3 0,-8 1 1,-6-1 14,2-6-1,-9-10-5,3-8-7,2-16 5,3-16-6,4-10-18,6-13-51,4-6-24,4-9-16,2-18-86,7-26-341,28-198 2</inkml:trace>
  <inkml:trace contextRef="#ctx0" brushRef="#br0" timeOffset="140533.038">15423 8750 756,'-1'-8'342,"-1"4"30,-1-10-65,-1 12-112,6 2-85,-2 0-52,5 3-26,9 11-17,11 4 7,12 16 2,9 14-13,4 9-5,-1 13-5,-4 8 5,-7 8 0,-7 2 0,-9 3 0,-4-6 9,-8-6-1,0-13 4,-5-14-8,-1-15 4,-4-11-5,0-14 9,-1-7 21,-2-5 42,-10 0 13,-17-1-28,-23-4-45,-66-6-15,-28-15-6,6 8 0,110 14 0,8 2-9,7 0-61,-12-1-82,22 6-209,70-9-1004</inkml:trace>
  <inkml:trace contextRef="#ctx0" brushRef="#br0" timeOffset="144751.2793">9780 14881 1300,'-8'-7'173,"5"6"-28,-6-4-83,5 13-52,2 11-10,2 15 53,6 13 85,7 13 10,11 4-25,6-4-36,6-5-6,1-14-4,3-6-22,1-3-8,1-10-4,5-6-17,7 2-17,5-6-2,11-2-6,44-4 0,21-9 7,4-18-7,-101 13 0,0 1 1,-3-3-1,29 0-1,-8 7 0,-12 10-1,-5 12 0,-7 11-7,-2 5 8,0 5 0,3 3-1,6-10 1,7-11 1,7-15 0,1-17 1,8-23 5,4-20-1,2-13-5,4-8 5,-4 4-5,-8 11 1,-12 23-1,-10 16-1,-5 22-9,-3 17 3,6 11 5,7 14 1,9 2 9,8 5 21,4-12 23,-1-10-11,-3-9-6,-8-10-18,-7-6-11,-2-4-6,-3-4-1,2-1-31,1-5-69,-4-1-65,-5 6-68,-8 10-416,-19 72-314</inkml:trace>
  <inkml:trace contextRef="#ctx0" brushRef="#br0" timeOffset="145826.3408">6889 16924 1374,'-1'-7'249,"-2"7"1,3 0-136,0 0-54,0 3 3,0 2-16,6 10-25,11 21-2,18 27 41,49 76-11,-41-93-17,94 88-9,33-56 4,13-42-4,-47-29-1,10-10 23,-3 6-22,-10-3-13,-16 5-4,-8 2-7,-9 12 0,-12 0 0,-49-9-8,-3-3-13,-1-1-1,31 4 7,-3-17 3,-1-12 10,7-20 2,47-48 1,-78 61 5,43-28 6,-9 13-2,-6 12 4,-9 14-13,-7 18-1,-3 14 0,3 11-1,5 8 0,5-7 1,9-9 0,0-18 0,9-13 1,-7-16 0,-12-2-1,-14-1-48,-20 11-96,-29 46-411</inkml:trace>
  <inkml:trace contextRef="#ctx0" brushRef="#br0" timeOffset="148176.4752">13142 16239 1421,'-8'-3'310,"7"2"-37,-5-5-102,13-10-66,16-22-52,23-24-10,60-68-14,51-15-11,34-6-11,-65 64-5,-34 37-2,-52 38 1,-7 9 0,-7 4-1,25 8-12,-19 22-11,-19 29 13,-21 69 9,-39 32 1,-31 30 0,7-18 17,-8 27 14,-16 13 28,1-13 7,9-2-24,17-18-9,22-56-8,34-89-10,5-17-7,5-5-7,-6 7-1,8-16 1,2-12 0,2-10 13,0-34-5,-8-84-9,-27-115-39,-51-31-8,1 94-31,-13 2 11,2 25 28,16 19 16,16 26 17,39 70 6,3 6 0,8 3 0,-11-36 12,12 9 21,15 11-15,9 14-11,9 13-7,13 20-6,12 19 5,16 35-5,49 64 5,15 45 1,-7 13-1,-49-54 1,0 14 0,0 32 0,0-10 18,-12-4 1,-4-14-2,-37-85-5,-3-8-5,0-12 8,13 34-7,-6-26 1,-11-17-3,-4-10-5,-6-8 11,-6-4 37,-6-5 31,-9-14-35,-16-16-33,-17-16-11,-53-51 1,-32-26-1,0-16 0,41 34 0,1-11 5,-3 7-6,-3 13 0,19 24-7,51 55 6,3 7 0,6 2 0,-20-12 0,12 9 0,13 4 0,7 5 0,5-1-8,2 3 0,2-2-2,0 2 4,0-2 5,-3 6 1,3 3 1,0 0-2,-1 2 1,1-2-6,0 1-2,0-1-6,0 0-11,0 0-2,1 0-4,-1 0-2,0 0-7,3 0-1,0 3 17,4 3-7,4-5-25,-1 3-7,6 0-29,3-2-60,6-2-134,6 0-86,66-10-273</inkml:trace>
  <inkml:trace contextRef="#ctx0" brushRef="#br0" timeOffset="149061.5258">14161 15956 924,'-15'4'289,"5"-2"-68,-5 0-47,6-1 15,18-2-74,20-4-85,22-12-10,76-28 7,60-33 31,14-20 26,-85 51-9,-23 25-15,-63 18-31,-11 8-19,-6 2-8,10 2-2,-18 19 0,-19 20 30,-20 28 3,-48 85-16,-41 55-7,-19 43-4,37-80 5,9-18 17,5-10 2,21-34 8,43-77-8,11-13-3,7-17-8,-8 20-2,13-32 1,16-34-6,21-79-3,26-131-9,-6-70 0,-41 81-33,-14 5-28,-15 31 11,0 3 13,-6 52 10,11 99 18,-1 8 9,1 7 0,-9-32 1,2 19 5,5 10 9,7 12-2,7 4-13,9 7-6,10 7-1,11 9 5,15 21-4,14 35 5,34 86 1,8 106-1,1 41 1,-47-109 11,-3-9 0,-10-15 5,-16-15 1,-6-28-2,-15-70 0,2-8-3,-4-6 4,2 29 4,-2-18-8,-2-22-3,-1-13 10,-1-8 22,-4-6 17,-11-10-2,-13-13-38,-18-26-12,-22-22-6,-57-78 1,-26-32 0,-9-12-1,59 70-1,11 33-8,55 64 3,3 14 5,12 3-18,-21-10-23,15 12-41,21 15-71,20 17-163,111 99-323</inkml:trace>
  <inkml:trace contextRef="#ctx0" brushRef="#br0" timeOffset="150158.5886">14443 15207 609,'-13'4'572,"8"-2"-365,-7 1-79,12 3-59,12 4 6,25 3 54,60 11 54,84-12-48,70-24-21,-70 3-32,18-3-2,13 5-8,7 0-21,2 9-23,18 7-14,-26 10-9,-4 8-4,4 5-1,-11-13 6,-14-13-1,-17-16-5,-29-15-1,-44-7 1,-68 12 1,-10 5 0,-9 3 5,12-18-6,-19-4 0,-21-6-55,-19-3-50,-19 4-122,-201-10-571</inkml:trace>
  <inkml:trace contextRef="#ctx0" brushRef="#br0" timeOffset="150509.6086">15015 15171 761,'13'10'149,"2"-1"8,22 12 88,15 6-2,59 21 28,47 4-53,58 0-37,-32-32-47,24-10-43,36-7-38,-11-2-26,-4 1-18,-11 8-8,-30-1 7,-22-6-1,-31-5-7,-28-8-1,-75 2 0,-10 3 0,-12 1-26,12-2-12,-30 0-17,-39 4-82,-83 10-364,-214 27-471</inkml:trace>
  <inkml:trace contextRef="#ctx0" brushRef="#br0" timeOffset="151404.6598">6773 17162 791,'-30'6'97,"0"5"-26,-24 7 68,8 5 89,15-5-18,13-4-60,12-8-58,9-6-56,12 0-14,14-2 34,21-6 16,52-11-5,36 1-29,23 31-26,-31 18-12,24 0 1,-14-2 0,-4-6-1,10-23 2,8-21 4,-5-24-5,-12-26 11,2-9 6,-6 3-12,-18 23 0,-23 16-5,-68 26-1,-9 4-12,-7 5-64,8-6-29,-16 9 13,-14 7-55,-20 6-178,-154 43-386</inkml:trace>
  <inkml:trace contextRef="#ctx0" brushRef="#br0" timeOffset="151704.677">6885 17748 829,'-14'-3'108,"8"3"-3,-9-3 66,11 1-25,9-2-74,9 2-54,12 0-9,19 6 7,65 4 52,73 10 1,50-12 12,-97-18-38,-3-8 1,-5-5-4,-19 13-13,-16 4-15,-53 4 2,-7-4-14,-5 5 0,33-3 0,-14 2-83,-4 3-106,-4 2-271,29-17-167</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9-12-11T03:49:06.896"/>
    </inkml:context>
    <inkml:brush xml:id="br0">
      <inkml:brushProperty name="width" value="0.05292" units="cm"/>
      <inkml:brushProperty name="height" value="0.05292" units="cm"/>
      <inkml:brushProperty name="color" value="#FF0000"/>
    </inkml:brush>
  </inkml:definitions>
  <inkml:trace contextRef="#ctx0" brushRef="#br0">27616 4564,'0'33,"0"0,33 33,0 1,-33 32,33 0,0-33,0-66,0 33,-33-33,33 0,34 0,-34 0,33 0,-33 0,33 0,33 0,-66 0,33 0,1 0,32-33,-33-33,99-66,-32 32,-34 1,-33 0,66-33,-66 32,1 34,-34 0,33 0,-66 33,33 0,-33-66,33 99,-33-33,33 33</inkml:trace>
  <inkml:trace contextRef="#ctx0" brushRef="#br0" timeOffset="2599.1487">20803 14354,'33'-33,"-33"33,33 0,-33-33,0-67,0 67,0-33,0 33,0 0,0 0,0 0,0 33,-33 0,0 0,0 0,0 0,0 0,0 0,0 33,33 0,0-33,0 33,0-33,33 33,-33-33,0 33</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3:54:43.957"/>
    </inkml:context>
    <inkml:brush xml:id="br0">
      <inkml:brushProperty name="width" value="0.05292" units="cm"/>
      <inkml:brushProperty name="height" value="0.05292" units="cm"/>
      <inkml:brushProperty name="color" value="#FF0000"/>
    </inkml:brush>
  </inkml:definitions>
  <inkml:trace contextRef="#ctx0" brushRef="#br0">21078 2567 520,'-3'-3'127,"1"-1"-35,-2-6-49,-1 3-16,2-2 56,0 1 25,0 1 34,0-3-31,0-1-3,1-1-1,-2 0-25,2 1-13,-3 1-1,2 6-23,0 4-39,0 0-6,-2 4-5,-8 3 4,-11 11-4,-3 6 4,-11 17 0,-1 10-5,-2 12-2,-1 17 7,-21 62 0,1 39-13,24 25-2,30-156-25,3-2-4,1 0 17,-2 42 16,9-3 4,4-3 8,4-4-1,6-2 0,6 3 0,4 5 0,21 56 1,0 20 0,-17 18 1,-23-33-1,-19 29 0,-11-14 0,-23 12 0,-9 20 0,-10 2 2,-5-12 7,7-13 6,10 0 0,14 3-3,14-6-11,15-48-1,12-8-6,14 8 6,6 6 0,12 11 1,1 5 0,3-9 0,2 6 3,-8 7-4,-4 2 0,-6-10-1,-12-15 0,-2-15 1,-12 9 1,-5 20-1,1 36 19,1 34-11,-2 16-7,3 33-2,5 66 1,5-26-12,3 28 12,5-11 7,2-7-7,3 35 1,2-38 30,5 20 17,-1-1 5,-2 13-4,-8 21-16,3-30 2,3 8-2,4-39-5,-6-21-4,-5-32-24,1-61-8,-1-9 8,-4-27 6,1-28 4,-4-75-10,-1-8-36,1-6-94,7 28-161,17 15-458</inkml:trace>
  <inkml:trace contextRef="#ctx0" brushRef="#br0" timeOffset="15351.8781">21853 2702 1339,'-14'-8'279,"5"2"-87,-9-6-66,3 3-30,6 2-26,4 4-1,3 0-19,2 3-31,1 0-13,-1 0-6,0 0 0,1 3-12,1-3 1,10 0 2,9 0 9,16-6 1,14 0 0,10-5 0,9-7 8,-1-2-8,-5-1-1,-5-1 0,-5 0-1,-6 2 0,0-3 1,-3 1-1,-4-3-8,-1 5-9,-7 1-29,-6 5-58,-10 6-138,-7 8-236,-37 29-178</inkml:trace>
  <inkml:trace contextRef="#ctx0" brushRef="#br0" timeOffset="15831.9056">22246 2688 763,'-1'2'300,"-1"-2"-93,1 0-56,2 0-34,2 0-63,3 1-40,3 10-14,4 7 1,4 9 12,2 6 5,-4 8 26,-4 17 28,-3 10 18,-5 14-21,-5 11-11,-5 3-19,-3-6-9,-4-10-13,-3-11-4,0-12-11,4-8 5,-2-14 2,0-6-3,3-6-4,-9 0-2,-1-6-1,-8-1-11,-3-1-6,-7-7 5,-1-7 4,4-2 9,8-3 0,8-2 5,12-1 33,7 3 10,4 2-26,11-2-21,11 0-1,12-2 0,10 0 0,9-2 7,2 0 19,3-2 14,-2 0-14,0 0-8,0 1-9,0-1-3,-1-1-5,-2-1-1,-1-2 1,-2 3-1,-3-5-18,1-2-97,-1-9-163,85-73-298</inkml:trace>
  <inkml:trace contextRef="#ctx0" brushRef="#br0" timeOffset="16071.9193">23238 2598 1356,'-3'-2'351,"3"2"-142,-4 0-148,2 9-61,-5 12 1,-2 22-1,-6 22 18,3 15-17,-7 72 13,-5 29-4,0-6-4,13-128 0,5 0-6,0-6-49,-5 37-68,3-18-190,7-19-278,14-30-250</inkml:trace>
  <inkml:trace contextRef="#ctx0" brushRef="#br0" timeOffset="16672.9537">23153 2671 1094,'-3'-20'364,"3"9"-76,-3-18-105,3 6-52,1 10-55,1 5-42,6 7-34,2 9-16,5 4-7,7 14 8,-1 19 7,1 13 8,-2 13 17,-4 13 13,8 67-9,0 28-9,-17-126-6,1-8-5,10 43 6,-2-27-6,1-16 1,-5-21-1,-6-9 0,-2-11 5,-1-6 7,1-12 10,0-10 10,6-20-11,4-17-7,-2-21-4,11-71-10,2-28 7,3 25-8,-15 117 0,-7 3 1,3 11-1,8-26 1,-10 15 0,-1 16 1,-2 9 8,-4 5-3,3 8-7,-2 2-21,5 12-5,5 13 14,3 16 12,5 15 0,0 10 0,-2 6 0,2 4 6,-1-3 2,0 0-2,0-5-5,-3-3 8,7-3-8,0-8 0,-2 4 1,1 0-2,-1-5 6,-1-4-5,-2-16-1,-3-7 0,0-2-27,0-12-12,2-3-65,0-15-79,8-12-268,52-73-258</inkml:trace>
  <inkml:trace contextRef="#ctx0" brushRef="#br0" timeOffset="17055.9756">24456 2534 1211,'-2'-7'378,"2"4"-110,-3-3-130,1 0-4,1 5-62,-1 5-72,-2 12-18,-5 20 18,-6 23 1,-3 23 0,-16 61 7,-6 33-7,1 19-1,20-93 0,9-59-13,0-8-17,4 0-15,-6 30-21,3-16-91,6-8-115,6-19-53,24-30-253</inkml:trace>
  <inkml:trace contextRef="#ctx0" brushRef="#br0" timeOffset="17342.992">24454 2553 1006,'2'-10'287,"1"-2"-145,1-4-89,5 5 14,0 11-41,3 11-26,6 15 0,0 18 22,0 16 13,2 15 25,-10 13 19,3 59-10,-3 19-16,2 3-11,-10-130-30,1 5 13,1-5-19,5 29-6,0-9-27,0-16-87,0-16-3,-6-11-48,-2-8-48,-24-32-284</inkml:trace>
  <inkml:trace contextRef="#ctx0" brushRef="#br0" timeOffset="17525.0024">24394 3227 1241,'-2'-9'352,"4"0"-49,1-12-133,3 8-59,5-5-41,5 6-44,5-2-25,9 5-1,6 5-1,3 4-71,4 4-162,76 3-361</inkml:trace>
  <inkml:trace contextRef="#ctx0" brushRef="#br0" timeOffset="17792.0177">24969 2776 1346,'0'-2'177,"1"4"-171,5 2 3,5 6-8,5 12 49,8 13-2,1 6 7,5 12 44,0 2-18,3 0-1,-2-2-22,6 0-16,3-1-24,-2-1-4,1 1-7,-4 0-7,-6 2-6,-7 1-15,-7-10-75,-7-6-87,-8-11-49,-21 12-292</inkml:trace>
  <inkml:trace contextRef="#ctx0" brushRef="#br0" timeOffset="17984.0286">25468 2776 1563,'-9'-3'349,"2"0"-160,-12 3-91,-6 12-43,-10 15 2,-4 11-25,-5 17-21,-3 21-11,-40 67-1,-21 30-54,85-124-128,-35 120-402</inkml:trace>
  <inkml:trace contextRef="#ctx0" brushRef="#br0" timeOffset="18858.0786">21859 4425 875,'8'9'219,"7"6"-128,13 9 5,11 3 39,4 1-24,8-3 8,5-3-46,9-5 5,51-4-43,46-34-10,53-44 34,-82 3-14,0-9-20,4 7-23,-7-1 23,-4 6-11,-15 11-2,-18 22-12,-54 20-8,-6 6 7,-4 3-6,25 10 1,-10 10 6,-10 18 17,-4 16-1,3 16-2,-4 3-4,3-1-10,2-9-4,13-17-2,11-17 5,63-13 1,50-72 0,50-50 21,-58 12-4,-9-12-10,0 4-1,-17 17-6,-29 28 2,-74 37 14,-6 8 1,-7 3-16,25-2 0,-11 16-1,-8 10 0,-1 5 7,4 10-1,-4 0 5,-1-1-4,1-1 1,-7-11-7,-1-3 5,5-7-4,-2 2-1,8-6-1,1-4-123,43 0-429</inkml:trace>
  <inkml:trace contextRef="#ctx0" brushRef="#br0" timeOffset="25296.4469">21561 5706 300,'-3'16'157,"0"-1"56,-3 18-27,-3-5 14,5-4-11,2-15-33,2-1-27,0-3-14,0-5-46,0 5-43,2 6-16,2 13-2,-2 11-2,4 3-5,-5 6 6,1-2-6,1-8 0,-2-3 5,2-8-6,-1-8-66,2-5-192,0-23-364</inkml:trace>
  <inkml:trace contextRef="#ctx0" brushRef="#br0" timeOffset="25770.474">21540 5580 1239,'0'0'295,"0"-3"-103,0 3-67,0 0-52,2 0-20,11 0-7,9-1-13,14-2-19,12-5-1,10-4-12,-3 3 1,2 1-1,-1 6 5,-9 2-6,1 5 0,-5 3 0,-5 6-1,-6 1 0,-8 5 0,-8-2 0,-5 0 1,-11 5 0,-11 2 1,-14 13 11,-18 11-12,-24 9-16,-55 43-35,-11 1-27,94-77-6,7-2 24,-35 16 25,18-17 27,12-12 8,21-7 24,8-3 77,8-4-7,9 1-32,6-5-29,15-5-20,15-1-1,7 0 8,4 0 4,2 3 1,-5-1-8,-4 0-10,-9 4-6,-4-1-1,-12 3-27,-5 0-105,-8-2-164,-7-37-210</inkml:trace>
  <inkml:trace contextRef="#ctx0" brushRef="#br0" timeOffset="26015.488">21776 5135 1237,'-2'0'185,"2"0"-122,-1 5-63,4 10 1,4 13 15,8 19 64,5 21 7,2 18-14,14 70-16,-6 23-15,-12 14-15,-14-56-16,-4 14-5,-4 22-6,8-56-17,-2-73-127,2-11-121,2-6-79,18 50-211</inkml:trace>
  <inkml:trace contextRef="#ctx0" brushRef="#br0" timeOffset="26266.5024">22331 5361 1358,'0'2'193,"0"2"-131,0 9-38,3 13 10,5 19 55,6 24-7,1 11-26,3 9-22,-3 1-11,-1-6-4,-7 2-5,-1-10-7,0-2 1,-6-6-8,0-3-74,-6-1-173,-9 52-347</inkml:trace>
  <inkml:trace contextRef="#ctx0" brushRef="#br0" timeOffset="26677.5259">22468 5361 822,'0'-15'383,"0"4"-229,5-16-74,8 8-5,11-3-3,18 2-6,16-5 21,9-1-12,8 0-15,-5 3-11,-6 2-2,-9 3 4,-5 6-12,-18 5-21,-8 3-12,-10 5-5,-1 8-1,-10 4 1,0 19 5,0 12 0,-2 19 0,-1 10 2,-1 13-2,1 8 0,0 2 0,1 0 4,-1 1-1,1 4 2,1 58-2,-4-107 6,2 55-6,-5-7-8,1-9 1,-5-11 7,3-21-9,2-17-1,0-16-38,1-10-45,0-10-59,0-15-50,-10-79-422</inkml:trace>
  <inkml:trace contextRef="#ctx0" brushRef="#br0" timeOffset="27038.5465">22674 5696 1199,'-7'-8'286,"4"-3"-52,-3-3-25,7-2-68,10 1-63,10-3-57,9 0-20,13 2-1,5 6 0,-4 5 0,-5 5-1,-14 4-6,-13 7-80,-14 14-48,-12 6 57,-20 13-75,-13 6-65,-13 3 20,-8-1 95,1-1 91,10-9 12,14-7 91,14-9 56,17-10-42,15-6-31,16-9 85,15-2 30,18-8-87,8-7-57,10-4-21,-1-5-24,-7 2-47,-8-3-88,-11 1-118,-16 1-107,-14-60-309</inkml:trace>
  <inkml:trace contextRef="#ctx0" brushRef="#br0" timeOffset="27228.5574">22869 5712 127,'-10'10'676,"3"0"-498,-1 15-61,7 7 54,4 9-21,3 8-6,7 3-31,-3 1-35,1 0-45,-2-7-12,0-5-12,-8-8 0,-4 2 4,-10-2-13,-7 3-24,-9 2-162,-8-5-178,2-6-130,-35-9-12</inkml:trace>
  <inkml:trace contextRef="#ctx0" brushRef="#br0" timeOffset="27389.5666">22695 6306 485,'9'-11'207,"2"-1"-59,12-14 10,9 0 11,10 3 1,2 3-28,10 6-13,-6 7-1,-5 5-53,-10 6-33,-14 4-23,-12 7 13,-8 7-10,-14 11-8,-13 11-14,-14 6-123,-16 5-159,-132 77-327</inkml:trace>
  <inkml:trace contextRef="#ctx0" brushRef="#br0" timeOffset="27631.5805">22344 6689 635,'0'0'296,"3"0"-77,8 1-87,11 1 27,12 2 52,13 2-28,5-2-12,5-2-27,-4-2-45,-2-3-16,-4-6-32,-1-1-20,0-1-17,-3-3-5,0 3-8,-2 5 0,-2 1-1,-2 5 0,0 5-26,-6-3-29,-1-2-17,-4 0-36,1-5-69,-2-10-176,44-60-356</inkml:trace>
  <inkml:trace contextRef="#ctx0" brushRef="#br0" timeOffset="27903.596">23680 5360 989,'-10'-7'780,"0"7"-549,-2-8-46,8 6-59,2 0-63,6 0-27,7-2-27,13-3-9,14-2 0,10-2 0,2-1-1,2 2-29,-6 4 9,-9 1-39,-11 1-49,-14 4-152,-11 3-305,-44 3-337</inkml:trace>
  <inkml:trace contextRef="#ctx0" brushRef="#br0" timeOffset="28103.6075">23621 5420 1284,'-3'2'213,"1"4"-142,0 12-28,0 15 74,2 16 26,2 15-43,2 17-37,3 13-28,-3 65-16,-4 30 29,-8 2-33,1-75-6,-2-71-9,0 0-31,2-8-107,-6 30-183,-1 22-325</inkml:trace>
  <inkml:trace contextRef="#ctx0" brushRef="#br0" timeOffset="28464.6281">23683 6116 611,'4'-32'292,"1"5"-58,9-29 45,-1 12-48,3 11-24,2 5-73,2 3-49,4 11-35,-1 2-23,4 4-17,3 6-1,-3 4-3,1 8-6,-4 0 1,-5 8-1,-8 2-18,-11 7-43,-11 12 32,-20 12-2,-11 12-40,-12-1-25,3-9 50,5-8 37,15-17 8,13-15 1,11-9 21,12-7 41,14-4-13,13-4-23,18-4-20,15 0 0,5-2 0,-1 5-6,-8 7 0,-13 6-21,-18 11-49,-21 15-137,-23 14 28,-22 17-179,-117 107-486</inkml:trace>
  <inkml:trace contextRef="#ctx0" brushRef="#br0" timeOffset="28653.6389">23553 6735 716,'1'-4'567,"3"-3"-339,4-5-12,18-6-123,11 1 45,15-3 4,10 7-25,5-3-22,0 4-28,-6 1-31,-1 0-15,-1 0-13,-7-5-7,-5 2-1,-3-5-44,-2-3-85,-1-4-238,55-70-676</inkml:trace>
  <inkml:trace contextRef="#ctx0" brushRef="#br0" timeOffset="29020.6599">24560 4955 1244,'-13'0'329,"9"0"-157,-10 2-83,8 6-29,3 0-6,6 7-11,8 1 19,15 5 22,11-1-21,5 2-23,13-7-11,7-5-16,12-7-7,56-8-6,26-18-10,-17-11-47,-101 15-74,-6 0-151,64-70-395</inkml:trace>
  <inkml:trace contextRef="#ctx0" brushRef="#br0" timeOffset="29219.6713">24668 4959 1064,'-17'8'310,"7"-1"-227,-13 8-53,16 2 34,11 2 25,12 6 49,11 7-41,8 7-53,4 1-29,7-1-15,-1-4-57,5-3-89,-2-9-115,0-13 35,49-49-474</inkml:trace>
  <inkml:trace contextRef="#ctx0" brushRef="#br0" timeOffset="29375.6802">25116 4874 950,'-11'6'543,"0"5"-464,-13 10 8,-2 11 63,-3 12-16,4 1-37,2 4-58,2 3-19,2 0-20,2-7-24,0-2-201,-1-15-117,-33-18-386</inkml:trace>
  <inkml:trace contextRef="#ctx0" brushRef="#br0" timeOffset="30064.7196">24746 5235 833,'-5'25'193,"2"5"-17,-5 29 25,2 10 7,0 7-16,0-1-46,2 0-71,-2-7-44,4-10-14,1-10-10,0-17-7,1-13-49,1-6-107,0-16-23,7-14-8,3-9-49,6-13 47,3-13 71,9-7 62,5-7 56,7-3 77,6 0 109,-3 12 60,-1 7-41,-4 18-5,-4 10-43,-9 10-59,-1 11-56,-6 6-9,5 14 6,-3 1 4,-2 10-11,-6 9-11,-9 3-15,-8 8-5,-14 7-1,-18 5-13,-13 1-32,-12-4-87,1-13-114,9-13 18,11-19 61,10-20 44,13-15 78,9-9 45,9-12 32,13-2 67,5 0-8,6 3 17,5 5-1,-1 6 17,-1 9-25,-1 12-42,-9 6-34,-8 11-23,-8 6 1,-10 13-1,-11 11-20,-14 9-148,-4 4-127,-1-5-88,4-8 52,10-7 122,9-14 209,8-9 75,9-7 102,6-1-19,8-5-16,8-3-46,8 2-30,8-3-4,6 3-10,4-2 1,-3 8-19,-11 1-5,-12 4-11,-15 5-5,-14 1 53,-9 8-7,-18 5-53,-14 10-6,-18 11-167,-55 28-209,-75 35-317</inkml:trace>
  <inkml:trace contextRef="#ctx0" brushRef="#br0" timeOffset="30251.7303">24445 6208 240,'-35'20'360,"10"-8"-66,-22 13-26,27-14-14,24-13 23,22-11-110,23-13-61,67-26 14,34-7-19,17 2-11,-51 18-9,4 7-35,10-1-25,-36 5-9,-7 5-6,-49 15-6,-9 2-7,-8 0-73,21-3-53,-15 1-124,-16-4-221,-28-29-332</inkml:trace>
  <inkml:trace contextRef="#ctx0" brushRef="#br0" timeOffset="30455.742">25182 5637 1157,'-15'16'240,"2"-2"-162,-19 21 75,-2 7 63,-3 6-17,-3 9-68,-4 6-34,-6 8-41,-4-1-26,0 11-18,-3-1-11,1 2-1,4-4-76,7-11-92,13-6-206,10-12-209,20 15-362</inkml:trace>
  <inkml:trace contextRef="#ctx0" brushRef="#br0" timeOffset="30642.7527">25063 6161 1339,'18'-10'277,"3"6"-145,19-4 60,1 6-69,1 5-16,0 3-19,1 4-44,-1 1-22,-4-2-14,-3 1-7,-12 0-1,-6-1-42,-12-2-76,-11 9-220,-77 44-183</inkml:trace>
  <inkml:trace contextRef="#ctx0" brushRef="#br0" timeOffset="31069.7771">24853 6439 947,'0'14'231,"2"0"-107,3 14 82,5 3-2,-1 0-42,1 1-68,-6-1-59,0-2-19,-4-1-5,-4-4-4,0-9-5,-1-3-2,2-5-30,-1-7 0,2-7-26,0-5-82,6-6 17,8-7 53,9-7 46,10-4 22,9-2 11,3 1 50,2 3 8,4 5 33,0 1-13,0 11-19,-4-1 2,-9 10-1,-10 8-26,-8 6-18,-8 4 16,-7 10 13,-5 4-13,-3 9-20,-5 3-10,-4 2-5,0 4-8,-2-3 0,3-8-30,-1-4-29,1-7-25,0-3-76,-3-11-119,2-8-98,-26-49-381</inkml:trace>
  <inkml:trace contextRef="#ctx0" brushRef="#br0" timeOffset="31250.7875">25102 6240 1139,'-2'-1'497,"2"1"-269,-2 0-108,2 8-75,7 18-25,4 13 40,1 16-24,8 10-6,-6 7-15,0 4-6,-5 7-8,-6 1-1,-6 7-36,-2-11-82,-2 4-194,-21 77-455</inkml:trace>
  <inkml:trace contextRef="#ctx0" brushRef="#br0" timeOffset="53160.0406">26617 2479 1006,'-3'7'203,"3"3"-149,-6 15-38,3 11-4,2 7 20,2 8 34,2 7 12,-1-2 3,2-5 0,-1-1-5,0-1-11,5 9-8,-1 9-9,2 18-23,12 63-13,10 48-4,14 86-7,-11-43 11,-2 32-3,-13 21-7,-3 28-2,-8-63 8,-5-7-2,-3-25 7,-3-51 2,4-41-3,5-23-4,8-3-8,-8-62 1,3-5 0,-3-9-1,9 29-27,-5-25-104,-2-18-149,-19-60-216</inkml:trace>
  <inkml:trace contextRef="#ctx0" brushRef="#br0" timeOffset="55676.1845">27857 2747 570,'1'-6'116,"3"-4"-59,3-5 39,3 1-47,-1 0-34,2 6-15,-8 4-24,1 4-27,-5 19-154</inkml:trace>
  <inkml:trace contextRef="#ctx0" brushRef="#br0" timeOffset="56107.2092">27947 2780 556,'5'0'132,"-2"-1"-13,2 1 41,-2 0 86,-1 0-34,-4 1-77,2 1-87,-3 0-48,-2 4-147,-17 35-214</inkml:trace>
  <inkml:trace contextRef="#ctx0" brushRef="#br0" timeOffset="56787.2481">27902 2774 497,'0'5'24,"0"-4"-24,3 7-24,-2 2 24,2 6 9,-3 4-9,0-4-20,-4 30-132</inkml:trace>
  <inkml:trace contextRef="#ctx0" brushRef="#br0" timeOffset="57381.282">27455 2898 537,'2'0'248,"-2"0"-157,0 0 17,-2 0 48,2 0-16,0 4-67,-2-4-37,4 4-36,2 8-85,-3 44-256</inkml:trace>
  <inkml:trace contextRef="#ctx0" brushRef="#br0" timeOffset="57573.293">27832 2937 313,'-9'6'279,"3"-2"-279,-25 15-202</inkml:trace>
  <inkml:trace contextRef="#ctx0" brushRef="#br0" timeOffset="57739.3025">27860 2809 913,'-2'1'93,"4"-1"-93,-2 4-117,3 3 66,5 3-73,15 12-333</inkml:trace>
  <inkml:trace contextRef="#ctx0" brushRef="#br0" timeOffset="57960.3152">27529 3140 833,'10'-11'0,"1"-6"-111,60-62-141</inkml:trace>
  <inkml:trace contextRef="#ctx0" brushRef="#br0" timeOffset="58214.3297">27659 2892 55,'-8'-7'923,"4"4"-718,-7-3-74,8 0-58,3 2-73,3 1-12,5 3-192,1 2-73,28 24-41</inkml:trace>
  <inkml:trace contextRef="#ctx0" brushRef="#br0" timeOffset="58410.3409">27792 2880 1027,'0'2'0,"1"-2"-21,3 6-151,19 20 2</inkml:trace>
  <inkml:trace contextRef="#ctx0" brushRef="#br0" timeOffset="60474.459">21125 7659 1018,'-1'-24'137,"1"3"-44,-3-16 72,7 10-60,-2 16-38,-2 7-31,0 8-22,0 1-13,7 5 11,2 6 2,8 3 10,11 4 9,10 4 16,12-1-4,13-6-9,7-5 2,52 3-19,21-4-8,13-5-10,-50 5 7,4-6-7,9-8 5,7-13 5,8-5-4,14 2 1,-7 2 2,-9 6-8,-1 7-1,-3 2 1,-2 5-1,-8 2 5,-8 0-5,-1-2-1,12 0 1,10 0-1,7-4 1,-12-4-1,7-2 0,8-1 1,3-2 1,9 7-1,-6-14 0,15-1-1,19-9 1,-9 6-1,5-11 0,12 0 0,6-3 2,-8 6-1,2 7 7,10 1-8,-20 8 0,-4 3 0,4 4 0,1 0 6,-5 1-5,13-12-1,18 6 0,-21-1 0,21-11 0,16 3 0,-7-4 1,5-2 0,9 5 0,-20-1-1,4 5 0,-2 6 0,-20-1 2,-8 9-1,4 1-1,-6 5 0,4 0 0,2 4 0,5-7 0,-8-6 0,-5 3 0,6-6 0,-26 0 0,-9 4 0,-19-4 0,-18 3 0,-30-2 1,-61 4-1,-10 1-78,-11-3-207,-59-2-357</inkml:trace>
  <inkml:trace contextRef="#ctx0" brushRef="#br0" timeOffset="63287.6199">21511 9014 1400,'-1'0'159,"1"0"-114,-2-3-45,2 6 1,3-3 54,7 4 20,6-8 9,11 0-9,5-4 12,5-5-1,2-5-14,1-2-23,0 4-10,2-3-13,0 3-14,0 2-3,1-2-9,2 1 2,-1 1-1,3-3 5,-5 2-6,-6-3 0,-3 4 0,-4 4 0,-10-2 0,-1 6 0,-7 2-9,-4 1-31,-4 2-50,-5 1-74,-8 1-121,-45 7-455</inkml:trace>
  <inkml:trace contextRef="#ctx0" brushRef="#br0" timeOffset="63620.6389">21888 8500 649,'0'8'93,"0"2"-60,1 13 62,1 6 29,2 10 7,1 8-4,-1 7-40,-1 7-22,4 10-11,0 12-23,3 55-4,-1 29-6,-4 4 11,3-60-11,-5-63-8,2-9-4,-2-6-8,0 35 0,0-5 0,-6-11-1,0-7-22,-3-9-80,1-14-60,1-15-57,-11-55-78</inkml:trace>
  <inkml:trace contextRef="#ctx0" brushRef="#br0" timeOffset="63868.6531">21964 8939 1298,'-9'0'278,"-2"3"-149,-12 6-72,-3 11-15,-2 9 10,4 9-16,-1 9-18,5 6-12,1 8-5,0 3 1,-2 11-1,-2-4 1,-2-3-2,2-3 0,1-11-51,3-6-135,5-11-122,-1 22-178</inkml:trace>
  <inkml:trace contextRef="#ctx0" brushRef="#br0" timeOffset="64104.6666">22007 8970 1060,'9'21'116,"0"6"-65,9 25 96,2 14 51,-1 3-14,5 3-62,-3-10-35,4-14-36,-3-10-27,2-13-11,-7-15-1,2-7-10,-7-6-2,0-3-9,-3-2-116,-5-3-104,1-4-101,-7-35-341</inkml:trace>
  <inkml:trace contextRef="#ctx0" brushRef="#br0" timeOffset="65042.7202">22536 8877 616,'-1'0'843,"1"0"-547,0 0-62,0 0-48,3-7-96,6 0-45,15-5-27,10 5-12,8 2-5,7 1 0,4 1 5,-5-5-5,-1-4 0,-7-1-1,-7-6 0,-6 4-42,-13-1-38,-9-5-64,-8-1-172,-46-46-365</inkml:trace>
  <inkml:trace contextRef="#ctx0" brushRef="#br0" timeOffset="65428.7423">22706 8473 817,'-7'13'225,"1"5"-111,-3 22 95,2 9-2,7 11 3,3 5-71,7 0-16,1-1-61,-2 1-25,0-4-16,-5 2-13,-6 0-7,-4 1-1,-8 3-19,-7 8-112,-5 3-85,-3-10 9,1-5 30,4-16 78,3-18 65,9-19 34,4-6 116,5-12 70,6-5 27,6-10-56,15-12-32,9-10-20,10 0-18,7-3-15,2 11-21,-1 7-12,-1 10-8,-2 7-13,0 5-12,-6 2-5,-4 6 0,-8 2-1,-4 0-24,-7 1-47,-6 0-47,2-3-112,-6-8-311,-7-78-225</inkml:trace>
  <inkml:trace contextRef="#ctx0" brushRef="#br0" timeOffset="65856.7668">23395 8612 1370,'0'4'251,"-2"4"-26,0 12-11,2 6-89,0 10-46,4 9-40,-1 9-16,0 10-11,-3 11-2,-3 67-9,0 47 0,6 35 0,9-113 5,-6-77-6,2-11 1,1-3 0,13 11 6,3-21 22,6-13 11,8-12-7,1-6-16,1-3-9,0-5-7,0 5-2,-4 2-4,-6-2-36,-2 6-41,-12-4-32,-8-5-86,-12-12-346,-55-112-553</inkml:trace>
  <inkml:trace contextRef="#ctx0" brushRef="#br0" timeOffset="66059.7784">23693 8605 1316,'0'3'244,"0"-1"-164,-1 12 35,-2 9 110,-5 13-51,-4 13-75,-11 10-57,-7 15-27,-3 5-13,-10 9 4,2-4-6,5-4-5,13-16-60,16-19-106,14-18-189,16-21-160,68-73-383</inkml:trace>
  <inkml:trace contextRef="#ctx0" brushRef="#br0" timeOffset="66313.7929">24133 8586 768,'4'-11'576,"-4"3"-291,1-6-3,-4 14-120,-6 8-96,-2 18-33,-1 19-19,-1 19-7,2 15 2,7 7-9,5 2 0,6 1 1,6-1 8,4-10 24,2-15 40,0-12-37,3-15-12,2-7-18,3-11-6,6-7-6,4-13-75,7-14-92,4-15-209,71-98-436</inkml:trace>
  <inkml:trace contextRef="#ctx0" brushRef="#br0" timeOffset="66490.8031">24615 8706 1277,'-6'-8'357,"-2"4"-165,-8-3-93,1 7-1,-2 14-10,-7 5-31,0 15-22,-9 13-19,-13 7-8,-12 9-8,-10 6 0,-5-2-27,7-11-61,18-11-134,-3-21-540</inkml:trace>
  <inkml:trace contextRef="#ctx0" brushRef="#br0" timeOffset="66731.8169">24970 8194 1806,'-3'11'204,"-7"4"-158,-2 14-37,-2 9 14,4 4 38,4 2-22,4 5-24,-1-1-9,0 4-4,-4-1-1,-6 0-1,-4 2-37,-4-5-125,-2-2-304,-25 3-304</inkml:trace>
  <inkml:trace contextRef="#ctx0" brushRef="#br0" timeOffset="66901.8266">25012 8512 1288,'33'-18'306,"0"1"-65,34-19-41,-2 11-89,-5 5-42,-8 9-12,-7 3-26,-8 8-23,-11 10-8,-10 2-17,-14 11-62,-11 11-58,-16 12-208,-112 101-371</inkml:trace>
  <inkml:trace contextRef="#ctx0" brushRef="#br0" timeOffset="67062.8358">24976 8851 735,'14'-7'500,"5"-2"-368,20-11 24,11 0-34,6-2-46,-5 0-1,-2 6-28,-10 3-34,-11 9-13,-15 8-65,-14 13-87,-16 13-31,-90 94-382</inkml:trace>
  <inkml:trace contextRef="#ctx0" brushRef="#br0" timeOffset="67202.8438">24915 9163 866,'2'-3'550,"4"-1"-312,14-3-25,10-6-63,17-5-46,11-4-44,9-3-26,1-1-19,-1 3-15,-10 6-24,-10 7-168,-15 4-326,-9-6-182</inkml:trace>
  <inkml:trace contextRef="#ctx0" brushRef="#br0" timeOffset="67537.863">25216 8977 1204,'-1'0'333,"1"0"-203,1 7-44,7 4 37,4 8 31,5 7-40,-3 5-45,-1 10-45,-8 3-12,-13 11-6,-16 9-6,-19 10-70,-15 2-173,-12-2-132,2-13-89,9-19 227,17-12 145,16-21 92,16-9 45,8-9 182,12-5 32,12-5 37,10-3 7,13 2-98,15-2-59,57-11-4,32-4-2,-8-8-79,-54 19-32,-49 19-14,-1 0-8,-6 4-7,34-3-20,-16 8-90,-13 0-25,-18 0-147,-33-47-434</inkml:trace>
  <inkml:trace contextRef="#ctx0" brushRef="#br0" timeOffset="67767.8761">25773 8332 1197,'7'13'159,"1"5"12,5 23 27,0 10-11,1 2-35,-3 6-71,-2 0-54,-2-2-14,-3-11-4,-1-2-9,-7-15 0,-2-9-32,0-10-82,-1-10-150,-1-16-261,-20-94-427</inkml:trace>
  <inkml:trace contextRef="#ctx0" brushRef="#br0" timeOffset="68500.918">25880 8283 1139,'21'-18'363,"4"2"-93,22-13-46,5 9-86,6 6-51,-6 12-21,-2 5-23,-3 10-26,-11 5-9,-9 8-7,-15 3-1,-9 9 0,-15 6 0,-15 5-8,-12 3-19,-11-3-9,-4 1-12,-5-11-30,3-7-111,-1-11-111,3-12 2,11-8 110,9-5 127,15-4 61,11 1 152,10-5 11,8-2-65,9 0 22,7-1 9,5-1-50,3 4-41,1 2-23,-4 6-14,-1 4 0,-6 4-1,-11 6-24,-5 2-29,-7 5 20,-6-1 27,-5 2-9,-12 3-67,-4 0-70,-4 3-40,0 4 0,3-2 78,7-4 84,5-5 30,10-7 59,9-2 62,6-5 47,6-3-25,10 0-10,5 0-8,4 1-32,-2 1-23,-1 2-16,-6 1-16,-11 5-29,-10 5-8,-13 5 9,-16 16 14,-16 8-24,-18 8-57,-15 2-29,-47 31-46,78-60-46,-38 14 56,9-13 59,16-14 63,16-14 3,16-8 123,21-6 41,20-3-88,13-7 13,20-4-8,19 1-14,66-10 2,33 0 9,-6 4-21,-63 13-18,-16-3-16,-48 14-11,0-4-14,-7 4 4,21-11-5,-18 5-31,-18 4-20,-16 8-26,-13 2-79,-17 3-60,-14 7-25,-123 34-297</inkml:trace>
  <inkml:trace contextRef="#ctx0" brushRef="#br0" timeOffset="69242.9605">25973 9141 628,'3'15'198,"1"-4"-31,1 15 56,3-3-31,-6-5-69,2-3-57,-3-4-45,-1-4-15,0 3-6,-1-7-22,-1 0-76,2-3 1,0 0 38,2-4 17,-1 0 11,2-6 31,4 2 27,6-1 28,4-5 25,8 2-20,8 1-12,9-4-26,6 4-13,4 3-8,-2 2 1,-9 12-1,-13 10 9,-10 7 65,-12 15 68,-14 8 10,-12 11-32,-12 8-49,-8 0-30,3-6-24,-1-6-12,6-13-4,6-13 4,14-13-6,6-5-11,4-7-5,6-4-7,0 0-10,4-8 33,1-1 17,4-6-8,-2 4 16,-4 2 1,-2 4-13,-1 7-13,-1 8-6,3 10 6,5 8 12,-1 6-11,0 0 0,1-7 0,-7-13 1,0-2-1,-4-7 5,-2-6 9,-4-7 0,-11-1-5,-4-5-10,-13-6-1,-5-1-19,-5-3-17,-4 2 7,-1 10 19,5 4 10,7 7 0,12 3 1,9 3 0,12-3 1,4-3 14,8 3-4,10 0-1,8 0 16,10 4 5,9 2 14,7 3 6,5-1-3,7 0-7,0-6-2,-1-4-12,0-7-9,-4 0-11,-10-5-5,-7-2-2,-7 0-10,-10 0-47,-4 4-59,-11-2-106,-14-17-509</inkml:trace>
  <inkml:trace contextRef="#ctx0" brushRef="#br0" timeOffset="70138.0117">26701 8477 1503,'-6'-4'326,"4"2"-118,-2-2-79,10 4-60,18 0-7,13-7 23,24-2-10,50-13-31,24-1-23,1-6-9,-54 3-6,-46 11-5,-3 1-1,-8-2-22,22-13-50,-16 3-69,-19 4-338,-59-34-473</inkml:trace>
  <inkml:trace contextRef="#ctx0" brushRef="#br0" timeOffset="70327.0225">26992 8194 969,'3'1'772,"1"3"-682,7 5-22,2 8 107,6 5-37,4 8-49,-5 3-46,0 1-22,-8 6-13,-5-6-7,-8 3-1,-6 1-30,-12-1-96,-3 0-197,-79 56-443</inkml:trace>
  <inkml:trace contextRef="#ctx0" brushRef="#br0" timeOffset="70499.0323">26889 8706 109,'9'-8'1315,"6"-3"-994,13-9-21,9-2-87,7-1-71,8-3-29,6 3-46,9-1-40,4 4-21,-6 2-6,-8 7-56,-22 7-63,-17 13-74,-21 16-142,-23 12-202,-118 90-568</inkml:trace>
  <inkml:trace contextRef="#ctx0" brushRef="#br0" timeOffset="71008.0614">26961 8895 493,'23'-15'273,"7"0"-12,22-15 51,8-3-57,3 2-7,-4 5-53,-6 5-59,-4 7-49,-13 9-33,-8 6-25,-6 9-19,-8 6-4,-4 6-5,-4 4 7,-6 4-1,-4 4 4,-7 5 1,-4-4 3,-5 10 0,-1-6-15,-3-1 0,-3-1-14,0-4-80,0-7-70,5-9-104,2-11-71,7-14-26,4-13 136,3-13 217,1-7 12,4-4 178,4 4 68,6 4 21,2 4-21,0 11-91,-2 8-82,-1 11-53,-8 6-20,-8 14 0,-2 15 19,-6 11-7,-5 2-12,4 0-1,1-1 1,5-11 0,8-14-1,3-5-9,8-10 3,10-7 7,1-2 6,10-7-4,0-1-1,0-1-1,-2-2-58,-8-3-80,-4-1-41,-13-5-88,-49-36-349</inkml:trace>
  <inkml:trace contextRef="#ctx0" brushRef="#br0" timeOffset="71190.0719">26931 9000 780,'-3'6'468,"3"2"-339,-2 14 39,11 9 49,8 17-35,6 14-20,1 12-71,-5 7-46,-5 7-28,-10-4-10,-8-8-7,-10-2-21,-6-10-110,-16-1-329,-94 55-484</inkml:trace>
  <inkml:trace contextRef="#ctx0" brushRef="#br0" timeOffset="71993.1178">26184 9487 1235,'0'-3'326,"0"3"-176,-2-1-8,4 1-55,-1 0-55,-1 0-32,1 4-12,3 6 7,-3 2 5,0 5 15,-1 5-3,0 3 51,0 2 33,-1 5 2,1-5 2,0 3-11,1-1-25,2-2-25,0 5-21,0-1-16,1 6 5,-4-3-6,0-1 1,-6 0 4,-1-5 1,0-8-5,-2-7 7,0-4 1,-4-6-1,0-5-1,-5-2-8,0-4 1,0-6-1,4 3-1,3-3-11,5 3-25,3-4-25,5-12-22,4-8-28,7-14-46,2-8-56,1-6-28,-2 0 91,-5 9 79,-2 13 72,-5 16 49,-2 12 106,-3 10 56,-3 0-59,0 3-52,-2 6-35,2 8-35,0 10-12,-1 16 19,3 5 14,-1 5-3,2 1-6,-6 0-15,-3-4-3,0-4-10,-5-4-4,0-6-10,1-9-5,2-10-34,7-5-56,7-12-101,14-13-490,73-90-335</inkml:trace>
  <inkml:trace contextRef="#ctx0" brushRef="#br0" timeOffset="72145.1265">26507 9710 759,'6'4'872,"0"4"-601,5 2-14,-4 7-46,-4 4-41,-3 3-58,0 4-61,0-1-33,6-1-18,3-5-54,5-1-95,3-4-82,29 0-430</inkml:trace>
  <inkml:trace contextRef="#ctx0" brushRef="#br0" timeOffset="113901.5148">21691 10742 759,'12'-20'213,"-3"3"-31,15-17-62,2 5-21,-5 5-5,2 7-2,-4 3-14,1 4-17,2-2-5,2 3-17,4 4-14,4 2-2,5 4-10,3 6-11,8 10 5,16 4-1,49 24-5,34-1-1,36-9 0,-59-29 0,-3-12 0,0-6 1,-5 2-1,-1-16 8,-3-2-7,-9-2 12,3 5 2,-2 2-8,2 4-6,-3 26 2,-6 6-3,-58 1-6,1 7 5,90 50-4,28 13 5,-44-27 6,7-10 7,-3-15-5,3-11 8,8-13 14,18-12-16,16-12-4,-11-15 1,15-6-4,8-8-6,8 3 6,-14-2-6,-8-1 1,-4 5-2,-21 11 0,-32 7 0,-9 17 0,-2 24 1,-8-2-1,5-3 0,8 8 0,2 7 12,1-7-5,0-9 19,9-13-4,2-13 14,6-9 9,-11-5 2,-12-10-11,-5-9-2,-7-6-4,-51 24 0,4-1-6,1-2 2,35-32 5,-2-1-16,-8-2-9,-8 9-5,-6 2-1,-11 10-1,-6 10-5,-7 9-35,-12 13-89,-30 9-343</inkml:trace>
  <inkml:trace contextRef="#ctx0" brushRef="#br0" timeOffset="114793.5658">28535 8715 959,'-2'0'294,"2"1"-108,-1-1-62,-3 2 28,4 0-19,-1 0-38,1-2-32,0 2-26,0-1-21,6 3-15,4 5 7,4 2 3,8 5 11,-1 3-5,2 6-16,-4 7 1,3 7-2,-5-1 1,-2 9-1,2-3 0,1-8 1,3-4 0,-1-5 1,7-15-1,8-12 11,8-16 45,12-17 6,13-23-13,7-20-16,50-69-4,13-27-14,-6 14-15,-92 116-2,-2 4 1,-3 5-6,33-30-12,-7 15-30,-10 14-53,-12 18-128,0 50-475</inkml:trace>
  <inkml:trace contextRef="#ctx0" brushRef="#br0" timeOffset="119646.8434">21906 12365 560,'0'0'151,"0"1"-1,-2 0 2,2-2 8,0 1 34,0 0-17,0-1-89,0 1 112,0 0-65,0 1-54,0-1-47,-3 1-24,-1 5-10,2 10-8,-4 14 8,-3 11 0,-1 14 1,1 0-1,0-5 1,2-5-1,-1 0-1,5-6 1,3-5 0,0 2 0,2-9 0,1 0-1,4-5-5,2-7 4,1-3 1,3-6 0,6-6-8,9-3 9,8-12 7,7-8 3,8 0-8,0-10 2,0 3-4,-2 0 0,-3 4 7,-7 5-7,-5 3-5,-8 6 5,-9 1 7,-5 8-7,-7 2-1,-4 1-40,-2 1-56,1 2-128,-3 1-119,-23 6-391</inkml:trace>
  <inkml:trace contextRef="#ctx0" brushRef="#br0" timeOffset="119925.8594">22055 12283 551,'-5'-7'781,"4"4"-520,-2-5-146,1 8-58,4 1-6,-2 3-19,3 3-31,5 16 15,2 12 14,-1 13-6,0 17-10,-5 7-7,-2 9 1,-4 9-7,-5 55-1,1 25-17,2-5-136,2-125-13,4-3-82,-2-8-122,0 70-276</inkml:trace>
  <inkml:trace contextRef="#ctx0" brushRef="#br0" timeOffset="121431.9455">22704 12422 817,'0'-2'311,"0"2"-61,-3 0-43,1 0 14,2 2-79,-1 1-70,-2 0-36,1 1-1,-1 0-26,-2 4-8,3 3-1,-1 1 0,0 10 0,0-4-1,0 7 0,-1-2 1,2-4 1,1-8-1,1-5 0,0 0 1,0-6-1,-3 0 1,3 0-1,0 0 1,0 0-1,3 0 1,-6 0-1,3 0-1,0 4-9,0 6 4,0-1 5,0 2 0,0 6 0,0-5-5,0 3 6,0-3 0,0-2 0,0-2 1,0-3-1,0 7 1,0 8-1,-2 5 0,1 13 1,-3 7-1,0 15 0,-3 10 1,1 5-1,0 0 0,2-12 0,-1-14 1,1-16 0,2-17-1,2-10 0,2-6-31,-2 0-89,-2 0-79,-2 0-89,-29-18-346</inkml:trace>
  <inkml:trace contextRef="#ctx0" brushRef="#br0" timeOffset="121890.9718">22654 12609 357,'0'-18'457,"0"12"-301,0-14-15,0 15-8,0 5-20,3 0-41,-1-1-41,3 1-7,2-4 6,2 0 20,2-2 10,-1-1 21,1-1 6,2-2-20,2-3-17,1 3-17,3 0-20,0 3-11,0-2 4,3 8-5,-2 2 0,0 9 0,0 2 5,4 6 8,1 6 16,-1 6 13,1 5-1,-5 3-6,4 3-1,-4 0-5,-1 4 0,-8 3-2,-7-2 2,-5-1-4,-9-1-8,-10 3 0,-6 2-6,-9 0-3,-6 6-3,-1-10-5,0-4 1,3-8-2,1-9 0,2-6-37,-2-11-70,-1-4-167,-78-29-453</inkml:trace>
  <inkml:trace contextRef="#ctx0" brushRef="#br0" timeOffset="122709.0186">21597 13520 1116,'0'0'197,"5"1"-148,5 8-38,2 5 17,7 11 17,1 12 12,6 6 8,1 11-43,3-2-10,5-7-10,0-3-1,6-13 10,-1-7-4,7-11 2,4-18 3,9-21 23,1-15 17,5-13-2,-3-4 7,-4 9 0,-8 10 3,-8 16-18,-8 13-17,-3 12-11,-6 12-8,-1 5 4,3 5 19,4 5-2,4 5-2,5 2-2,5 5-1,4 1-1,2-6-9,3-5-3,3-15-3,1-12 0,3-8-4,2-11-1,-1-7 11,-6-6-3,-7-5 3,-13 0-3,-6 3-1,-13 5 7,-5 9 9,-7 7-12,-5 5-5,-1 4-6,0 4-1,2-2-2,1-2-7,8 2 8,-1-2-1,6-1-23,0 0-32,-2-1-17,0 4-98,-4 0-160,-14 18-354</inkml:trace>
  <inkml:trace contextRef="#ctx0" brushRef="#br0" timeOffset="145025.295">22132 3024 591,'-2'-5'39,"2"4"12,-1-7-16,1 6 4,-2-2 43,0 2-7,-1-8 5,0 6 8,0-4 40,-1 4 1,-2 1-11,3 0-40,-5 6-16,-2 2-35,-3 12-18,-13 6-8,-5 12-1,-9 7 1,-1 8 0,-2 0 0,-2-4 0,2-5 0,-11 1 0,-8 3 5,-13 15-6,-55 58 0,-46 53 2,-60 41-2,74-68 2,9-6-1,1-7-1,21-4 0,16 3 0,10 5 0,8-7-1,-13-24 1,-6 11 0,10 18 0,5 9 1,1 3 1,7-2-1,-3-9 0,3-17 0,11-11-1,48-59 0,2-6-2,3-6 1,-25 39 1,15-22 0,9-12 1,13-17-1,9-9 0,5-8-6,6 1-8,7 11 14,5 8 11,12 8-9,5 7 5,0 7-6,2 1-1,-2 0 0,-9-5 0,-4-2 0,-4 0 1,-1-2 0,-2 10 0,6 18 0,14 58 5,10 35-6,1 13 0,-4-50 1,6-9-1,7-1 0,-23-64 0,-1-7 1,-1-7 7,32 37 22,2-20-15,0-9 14,1-10-7,13 4-2,0 7-10,5 10-8,2 15 4,-6 11-5,3-1 0,2 6 5,1-10-6,0-7 1,-3-7 0,-3-14 7,-7-17-8,-8-10 1,-10-10-1,-4-5 2,-9 5-1,-1 2-1,0 8-1,-1 12 0,3 3-1,-3 1 1,1-4 0,-4-9 1,-4-5 0,-5-1 0,-4-4 0,-7-2 2,-5-8-2,-2-1 1,-3-3-1,-2 3 1,2-2-1,3 1 0,-6 0 1,2 0-1,-1 0 1,-1-2-1,1 0 1,1-2 7,-2 0-1,2-6-1,1-3-6,1-7-14,-1 5-13,-2-3-64,-1 7-106,0-2-289,-10-24-377</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2:38:48.512"/>
    </inkml:context>
    <inkml:brush xml:id="br0">
      <inkml:brushProperty name="width" value="0.05292" units="cm"/>
      <inkml:brushProperty name="height" value="0.05292" units="cm"/>
      <inkml:brushProperty name="color" value="#FF0000"/>
    </inkml:brush>
  </inkml:definitions>
  <inkml:trace contextRef="#ctx0" brushRef="#br0">13746 4874 1368,'-4'-7'464,"1"1"-303,-5-8-67,4 10-11,-1 0-4,0 4-7,0 0-34,2 1-37,0 3-1,-2 3-7,-2 12 7,-5 7 0,-4 9 9,-5 4-3,-3 5-5,-1 2 5,-1-4-6,2-3 1,5-9-1,8-6-22,8-11-41,3-6-38,5-4-89,5-13-34,11-9-26,66-97-403</inkml:trace>
  <inkml:trace contextRef="#ctx0" brushRef="#br0" timeOffset="316.0181">13769 4860 626,'1'-7'245,"1"4"-1,2-3-79,0 5-40,-1 1-8,2 3-3,4 4-8,9 5 1,1 2-23,11 3-30,-3 6-17,1 3 7,1 3-11,-5 1-6,-6 2-14,-8-1 16,-1 6 4,-9 0 4,-6-1-10,-6-1 11,-3-7-1,-6-8 1,1-4-13,-3-8-4,-1-3-3,-3-8-4,0-4-8,-3-5 0,-7-2-5,1 1-1,0-3-36,1 0-35,1-2-85,6-11-297,-42-111-354</inkml:trace>
  <inkml:trace contextRef="#ctx0" brushRef="#br0" timeOffset="836.0479">13470 2109 1314,'0'0'261,"2"3"-205,4 5-55,1 3-1,5 1 47,6 2 29,-3-1-8,3 1-31,-3-2-17,-2 1-19,-4-3-1,-1 2-22,-8 4-86,-9 3-60,-10 7-207,-88 18-559</inkml:trace>
  <inkml:trace contextRef="#ctx0" brushRef="#br0" timeOffset="1044.0598">13215 2218 1090,'-4'-3'302,"1"2"-77,-5-1-111,7 5-44,-3 13-38,2 12 58,0 15 18,6 14-38,3 7-47,5 1-14,0-4 0,2-2-9,-1-10-19,-3-11-72,-3-9-86,-4-10-51,0-5-66,-10-28-160</inkml:trace>
  <inkml:trace contextRef="#ctx0" brushRef="#br0" timeOffset="1338.0766">13270 2421 938,'0'-3'337,"3"-3"-95,0-4-104,8 0-62,14-2 29,15-2-16,16-5-5,60-13-38,35-2-22,4 0-15,-61 6-3,-9 11 3,-54 10 2,-7 7-1,-9 0-9,16 1-1,-14 5-22,-16 2 11,-5 11 11,-19 13 62,-16 13 41,-17 12-61,-10 9-24,-6-7-7,1 0-11,4-8-15,3 0-63,7-10-159,9-4-135,9-10-278,-32-11-102</inkml:trace>
  <inkml:trace contextRef="#ctx0" brushRef="#br0" timeOffset="2027.116">13464 2669 625,'6'-12'310,"2"-2"-41,4-13-67,10 1-19,2 2-21,10 3-57,5 6-42,3 4-7,1 7-40,-10 4-16,-14 6-12,-7 7-52,-20 10-70,-18 16 34,-29 14-190,-65 41-85,-25-1 71,14-11 260,101-65 44,15-12 101,8-5 139,-6 1 133,19-13-202,13-11-94,14-9-4,14-3 22,20-6-31,49-22-22,-73 44-21,35-15-10,-10 9-10,-17 8 0,-18 7-1,-19 10-63,-14 7-82,-13 7 131,-17 15 14,-16 11 18,-15 10-6,-11 9 23,5 0 23,3 8 20,7-1-9,11-1-16,6-4-10,13-13-10,11-17-21,8-14-12,6-11-11,4-6-16,6-6-51,8-10-32,18-11-14,20-20-194,66-56-218,81-59 69,-112 108 135,-69 36 332,-10 11 342,-9 3-96,10-3 36,-15 11 38,-4 4-65,-6 11-41,-12 13-20,-1 9-58,-6 7-31,11 0-58,16-10-17,19-7-8,14-8 13,19-13 22,19-10-3,48-22-21,-72 7-21,33-15-5,-15 1 1,-21 5-1,-16 10 2,-16 7-3,-6-5-6,-6-2-55,-7-9-50,-7-8-12,-7-13-116,-31-144-448</inkml:trace>
  <inkml:trace contextRef="#ctx0" brushRef="#br0" timeOffset="2388.1366">14598 1909 908,'2'-7'527,"-2"5"-302,1-2-130,-2 6-34,-4 5 40,1 0-2,-2 7-5,-8 13 29,-9 12-36,-12 16-36,-11 7-22,-8 1-29,1-2-6,9-14-80,17-13-70,17-18-120,10-12-48,9-9 93,4-14 123,11-3-24,6-15 92,1 0 40,2 3 85,0 4 65,0 5 30,10 5 3,5-1-7,10 4-52,3 0-28,0 6-28,-4-1-20,-6 5-12,-9-1-18,-11 7-12,-13-1-6,-12 5-73,-16 9-243,-25 14 22,-135 94-408</inkml:trace>
  <inkml:trace contextRef="#ctx0" brushRef="#br0" timeOffset="2557.1463">14523 2337 493,'-7'4'341,"4"-4"123,-1 6-149,5-6-107,5-4-113,12-2-49,15-2 32,19-10-9,12-1-39,5-3-18,-8 3-12,-21 15-34,-16 4-203,-25 23-54,-25 15 105,-24 23-308,-144 134-181</inkml:trace>
  <inkml:trace contextRef="#ctx0" brushRef="#br0" timeOffset="2691.154">14471 2675 455,'-7'5'300,"3"-3"153,-4 4-88,9-9-142,14-7-77,12-8-25,15-12-31,15-3-42,7-4-30,-1 1-15,-1 3-3,-8 5-79,-14 5-169,-16 9-70,-42-19-340</inkml:trace>
  <inkml:trace contextRef="#ctx0" brushRef="#br0" timeOffset="3049.1744">14649 2382 971,'0'3'525,"0"-3"-376,0 5-149,4 11 0,5 11 78,3 9 31,9 6 23,0 1-42,3-1-33,-5-1-30,-8 1 0,-2-3-1,-12 0-8,-11 2 1,-10 1-1,-16 3-6,-5 3-5,-2-5-7,5-7-8,9-12 7,15-9 1,11-13 6,7-8 11,9-12-17,18-13 1,14-10 19,13-4 7,14 2-8,1 9 2,-2 8 12,4 5 2,-6 7 4,-4 10-15,-5 7-23,-14 3-1,-8 3 0,-13-1-1,-6-2-92,-8 1-75,-7 2-356,-33-6-220</inkml:trace>
  <inkml:trace contextRef="#ctx0" brushRef="#br0" timeOffset="4446.2543">14713 4850 208,'-3'1'33,"1"1"-31,-1-2 23,6 4-17,3-8 49,5 1 118,6-4 20,-4-2 60,-2-4 11,-3 6-46,-6 3-32,-2 4-38,-6 2-33,6 2-38,-8 8-43,-4 10 26,-10 16 26,-9 15-31,-5 12-25,3 2-17,9-6-9,11-9-6,10-8-2,6-10-49,7-9-37,8-9-88,3-15-47,9-13-55,62-99-301</inkml:trace>
  <inkml:trace contextRef="#ctx0" brushRef="#br0" timeOffset="4763.2725">14888 4831 639,'0'-3'313,"0"3"-8,0-7-194,4 14-92,2 0 11,8 5 99,8 11 24,5 3-34,7 7-29,-4 1-15,1 1-9,-4 3-20,-5 2-8,-5-1-17,-3 1-8,-6-3-1,-6-1-3,-2-7-1,-6-2-8,-2-6 6,-4-6 10,-10 0 10,-11-4-10,-12-4-2,-14-3-7,-7-8 1,-4-6-2,4-9-5,10-5 1,14-1-1,12 0-1,16 5-10,12 5-101,18 0-218,129-26-373</inkml:trace>
  <inkml:trace contextRef="#ctx0" brushRef="#br0" timeOffset="5146.2944">15951 4741 1015,'3'2'220,"5"-2"-151,2 4 2,-1 13 59,-1 5 22,-5 10-41,-8 13 19,-8 7-35,-13 7-35,-10 7-35,-8-2-1,10-9-12,5-16-12,16-16-10,8-16-95,11-11-96,6-8 1,11-16-118,81-127-256</inkml:trace>
  <inkml:trace contextRef="#ctx0" brushRef="#br0" timeOffset="5464.3126">16131 4657 1113,'0'0'334,"0"0"-194,0 0-88,4 10 7,2 2 97,10 11 7,10 9-59,13 7-35,4 4-30,6 2-14,0 2-11,-1 2-7,-6 2-6,-5 4 0,-7-6 0,-14-2 1,-7-5-2,-9-3 0,-9-5 0,-10-6 12,-14-1 3,-16-3-3,-16-4-1,-57-2-10,-25-18 8,106-8-8,1-4 7,-35-14-7,16-7 0,20 4-1,15-1-26,19 7-81,25 1-227,25-5-300,158-69-262</inkml:trace>
  <inkml:trace contextRef="#ctx0" brushRef="#br0" timeOffset="5738.3283">17269 4664 714,'-2'-4'887,"0"1"-612,-3-1-151,1 4-55,-5 4-1,-1 6-14,-10 9-29,4 20-19,-8 15-5,4 11 0,1 6-1,4 3 6,4 4-5,-2-4 5,2-3-6,1-16-8,-2-17-9,2-15-19,6-10-45,-3-9-12,7-10-118,21-80-286</inkml:trace>
  <inkml:trace contextRef="#ctx0" brushRef="#br0" timeOffset="6037.3454">17234 4764 1202,'0'-4'320,"3"4"-124,-3 0-143,3 7-38,6 12 27,7 11 70,9 14-19,9 8-21,5 9-24,6 3 17,5 7-25,1-2-25,-6-1 0,-9 2-7,-9-6-8,-10-6 6,-11-11-5,-9-11 8,-13-9 12,-12-4 10,-10-9-2,-8-6-5,-9-9-5,-5-16-11,2-10-7,4-10-1,6-8-53,10-2-64,12 4-163,10-42-412</inkml:trace>
  <inkml:trace contextRef="#ctx0" brushRef="#br0" timeOffset="8290.4742">13145 4931 642,'-5'-3'305,"4"0"-20,-5-3-110,5 6-38,1 0-19,0 0 22,0 0-13,1 0-41,-1 0-44,7-1-30,10 1-2,13-4 11,19-2 8,15-1-7,51-8 7,25 8-10,2 10-4,-56 6-13,-48-8 5,2 3 1,2-2-8,85 5 8,7-4-7,-6 3 8,-90-5-3,2 2-5,-4-3 0,40 1 5,-1-2-5,-2-2 0,2 3 0,3 0 0,-3 4 5,1 2-5,2 0 0,4-2 0,44 0 0,17-14 11,14-7-4,-55 7 1,-10 3 4,-8 3 2,-50 1-4,0 1-1,-1-2-1,37-2-1,-1-3-7,0-7 8,7 0-1,-3-7-7,-3 1 10,-4-1-10,-7 2 1,1 3-1,-3 6 1,-3 2-1,-1 2 6,-2 2-7,-2 3 0,-1 0 0,5 3 0,6 0 1,0 0 1,7 0-2,0 0 0,-1 3 0,-2-2 0,-3 3 0,-4 4 0,-2-2 0,-3 5 0,1-5 0,-2 4 0,-4-8 0,2-4 0,-5-2 1,-5-3 0,-8 2 0,-11 1-1,-9 1-1,-6 3-5,-4 0 5,-3 3 1,-1-3 1,0 0 8,-4 0-8,-2 1 0,-8 2-1,-2-1 0,-3 2 0,1 5 0,-2 2-1,-3 1 1,-6 5-1,-9 7 1,-19 0 0,-10 11 0,-56 14 0,-14 4 0,2 0 0,101-37 0,0-7 0,3 4 1,-32 4-1,0-2 1,3-2 0,-9-2 0,-52 4-1,-26-1 0,-41 6-1,39 4 1,-7 5-1,-5 7 0,-19-1 1,17-2-2,16 1-4,20-13 5,7-8 1,9-9 0,20-8 0,7-3 0,47 1 2,3-4-1,1 6 5,-40-8-6,0 0 0,4 5-1,-2 1 0,5 2 0,9 4 1,4-4-1,14 4 1,13-2 0,11 1 1,11-4-1,2 1 0,2 0 1,-2 1 0,0-3 0,-2-1 1,1-2-1,-5-1 0,0 2 0,-6-1-1,2-5 0,-4 6 0,4-2 0,3 2 1,4 3-1,7 0 0,4 4-1,4-2-5,10-4-5,20-11 10,22-3-1,69-21 1,40 3 0,16 10 1,-65 13 0,0 6-1,3 1 1,12 4-1,5 3 1,-5 2-1,16-3 1,8 6 0,12-2-1,2-1 1,-7 3 1,9 15-1,3-7 0,-34-7-1,-13 7 0,-21 10 1,-12-8-2,-59-7 2,-4-1 0,-5 0 0,31 4 0,-12-4 1,-11-1 0,-12-4 0,-10 2-1,-6-2 1,-8 0 5,-1 0 3,-4-4 0,-10-2-8,-12-4-1,-27 1 0,-69 6-6,-70 24 0,-48 16-4,65-14-5,-12 3 4,6-7-1,0 9 0,-15-6-1,18-5-1,18-4-2,16-9 5,-1-17 2,31-13-1,15-11-4,64 18-5,6 1 11,11 7 7,-23-12 1,24 11-1,9 6 0,11 5 0,7 2-20,6 2 12,15 4 7,13-4-16,19 0-94,57-4-218,85-12-281</inkml:trace>
  <inkml:trace contextRef="#ctx0" brushRef="#br0" timeOffset="36572.0918">27842 12220 331,'-16'-6'341,"-2"2"-196,-15-2-41,-1 5 65,2 1 35,2-3-12,7 2-4,5-3-5,10-1-53,5 2-37,2 3-36,1-4-22,4-2-19,11-7-8,13-19-7,16-17 0,19-24 1,59-70 7,49-61-9,28-43 6,-75 92-6,-23 30 1,-23 21-1,-51 63 0,-8 13 0,-4 9 1,12-19-1,-15 19 0,-8 13 0,-4 8 0,-4 15-6,-5 25 6,-21 71 0,-16 66 0,-11 64 1,20-33 0,1 10 0,-6 1 5,3-1-5,-1 19-1,-3-39 0,4-18-1,-1-26 1,11-53 0,19-75 0,4-10 0,1-13 0,-4 13 1,5-22 11,-5-22-12,1-30-4,-11-96-14,-5-106 4,5-118-11,0 122-17,-8 39 9,-3 42 31,-3 51 1,14 75-5,1 10 6,0 8 0,-16-32 0,2 16 2,5 12 4,2 4-5,4 1 5,0 6-5,8 1 5,2 2-5,5 10-1,5 3-1,1 6-14,4 4 3,3 4 3,3 15 9,7 15-1,6 19 0,1 18 1,16 66 1,17 19 1,19 10 4,-14-48-6,-1 17 0,5 53 0,-13-9 0,-7-42 1,-3-27 1,-26-79-1,-4-8 1,-4-9-1,12 19 0,-13-21 1,-6-10 8,-8-13 68,-10-12-40,-13-18-23,-17-16-15,-16-11 1,-53-47-1,-27-5 0,-12 2 0,53 54 0,-22-8 0,19 5 1,18-6-1,59 42 1,7 4 1,5 8-2,-11-17 0,11 12-1,10 10-11,5 7-42,7 4-113,6 11-47,4 14-40,28 116-241</inkml:trace>
  <inkml:trace contextRef="#ctx0" brushRef="#br0" timeOffset="37907.1682">28054 11580 509,'-5'0'135,"1"0"-10,-3 0 17,2 1 1,4 1-17,-1 2-53,4 0-52,2 1-19,3 8 25,1 3 13,1 1 5,4 4-3,-2-3-6,1 10-3,3-1 2,4 4 5,8 8-22,9 0 6,12 3 15,14-3-13,7 10-11,10 6-6,-3 8 19,-1 2-22,-8 3 0,-10 3-4,-8-2 4,-12 3-5,-15-3 7,-9-1 1,-13-9 0,-9-6-8,-5-12 11,-4-4-4,3-12-1,-1-6-6,4-9 5,1-1-4,-2-5 4,0-1 1,-2-2 1,-6-1-7,0 0 7,-6 0-7,-1 0 7,-4 0 2,-1 0 2,-3 0-3,-2 0 2,-4-1-10,3-2 10,0-1-5,4-5 0,5-4 3,2-3-8,4 1 0,0-2 6,4 1-7,2 2 0,4 5 0,0 0 1,3 3 0,2-1-1,5 1 0,-2 2-1,3 4-5,2 0-20,1 0-17,0 0-13,0 0-13,1 4 15,2 2 26,-3 2 4,0-4-35,2 0-32,-4-4-40,4 1-71,-1-1-80,6 6-95</inkml:trace>
  <inkml:trace contextRef="#ctx0" brushRef="#br0" timeOffset="38601.2079">28111 11845 282,'231'-52'51,"-64"19"-51</inkml:trace>
  <inkml:trace contextRef="#ctx0" brushRef="#br0" timeOffset="39094.2361">29370 12109 892,'-4'-12'191,"1"5"-71,-2-7-44,7 14-71,1 4 1,2 3 0,1 0 40,2 11 26,7 15 24,0 19-13,12 20-19,19 70-16,30 63 0,8-8-18,-64-160-21,3-4-1,-4 0-8,17 24 2,-3-15-1,-4-15 5,0-21 0,8-29 2,15-47-1,70-133 2,73-158-9,26-88-18,-65 142-99,7 39-139,-15 80-322</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2:40:17.367"/>
    </inkml:context>
    <inkml:brush xml:id="br0">
      <inkml:brushProperty name="width" value="0.05292" units="cm"/>
      <inkml:brushProperty name="height" value="0.05292" units="cm"/>
      <inkml:brushProperty name="color" value="#FF0000"/>
    </inkml:brush>
  </inkml:definitions>
  <inkml:trace contextRef="#ctx0" brushRef="#br0">23635 6886 969,'0'0'218,"-3"1"-133,0 4-64,3 2-19,-3 2 26,-1 5 43,3 5 20,-5 14-14,-1 11 13,-6 8-9,-11 10-32,-2 2-19,-4-4-12,2-8-9,6-11-7,7-13-2,9-13-50,6-8-170,6-11-307,24-69-224</inkml:trace>
  <inkml:trace contextRef="#ctx0" brushRef="#br0" timeOffset="344.0196">23745 6683 1010,'-1'0'321,"1"1"-143,-3 4-110,5 8-34,-1 16 32,6 11 36,7 13-22,7 14-23,13 5-30,12 3-15,11 2-3,2-9 1,5-6 13,-5-11-7,-11-6-5,-11-7-2,-12-6 0,-13-8-3,-14-5 30,-16 1 22,-12 1-14,-18 2-17,-18 3-14,-55 7-7,-10-21 0,93-21 0,6-2-5,-31-15 0,14-12-1,15-7-57,11 1-99,19-1-159,22-2-209,92-81-286</inkml:trace>
  <inkml:trace contextRef="#ctx0" brushRef="#br0" timeOffset="588.0336">24682 6683 1025,'0'3'126,"3"7"-82,-1 6 8,-1 7 76,1 5 23,-2 0 13,-3 9-37,-6 2-43,1 4-18,-5 6-24,-3 2-13,-7 2-17,2-1-6,-5-7-6,5-9-31,8-10-122,9-14-106,10-15-98,46-79-125</inkml:trace>
  <inkml:trace contextRef="#ctx0" brushRef="#br0" timeOffset="885.0506">24785 6567 983,'-1'0'357,"1"8"-228,2 11-91,4 15 76,8 15 34,6 9-32,9 5-56,9 4-27,12 7 16,5-1 37,5 5-44,0-1-11,-11 1-7,-6-3-4,-11-5-8,-13-9-3,-6-7 1,-10-15-2,-17-10 17,-7-7 25,-22-11-13,-19-5-17,-60-18-13,-18-23-6,11-16 0,89 33-1,9 2-16,4 3-51,-30-15-61,19 1-233,-28-40-703</inkml:trace>
  <inkml:trace contextRef="#ctx0" brushRef="#br0" timeOffset="3071.1756">12996 11825 1274,'-3'-3'202,"3"3"-128,4 3-74,4 8-1,8 8 1,5 9 33,8 9 30,8 8 12,3 9-21,8 0-4,16-8 19,61 2 21,55-50-17,61-57-43,-84-17-19,10-6 26,0-1-17,-15-7-20,-20 8 9,-12 15-9,-21 28 22,-58 28-2,-5 8-13,-1 3-7,33 0-7,-6 17 5,1 7 1,6 7 1,49 21 9,10 5-8,5-8-1,-45-26 9,0-4-7,5 0 11,14-18-13,5-21-7,22-21 7,11-18 6,-12-13 9,16-2-15,-5 3 0,-17 14 6,-25 28-6,-66 22 0,-2 4 0,-4 10 0,28 4-10,0 22-2,2 16-2,4 2 14,10 10 1,53 17 2,27-23 3,36-49 1,-39-35 17,3-21-3,-9-6 23,-20 3-10,4 4 5,-7 4-19,-8 3-7,-9 2 4,-6-3-16,4-3 0,-3-5-1,1 2 14,-7-2-14,-56 28 0,-12 5-34,-5 6-61,15-14-35,-22 3-4,-13 3-224,-63-22-153</inkml:trace>
  <inkml:trace contextRef="#ctx0" brushRef="#br0" timeOffset="7997.4574">13582 12910 894,'-3'3'230,"2"-2"-116,-2 1-24,0 0 18,1-2 55,1 2 23,-1-2-72,2 0-70,0-2-44,0 2-15,0 2-215,-2 8-279,-20 18-468</inkml:trace>
  <inkml:trace contextRef="#ctx0" brushRef="#br0" timeOffset="10383.5939">13172 13025 1039,'-10'-4'240,"4"2"-82,-7-4-73,0 2-25,5-1 12,1 4-16,4-2-33,3 3-23,6 3-25,2 3 2,3 0 22,3 5 1,4 1 8,-3-5 39,1 0 7,4 0-5,3-4 7,7 1-14,10-4 3,13-4-11,10-3-16,5-4-1,5-1-16,0 2 6,-7 1-7,-8 5 0,-15 1 2,-19 3-2,-7 0 0,-13 3 0,-4-3-1,-1 0-25,-2-3 10,-3 1-1,-5-5-101,1-1-46,1-4-5,-1 4-31,2 0-83,-14 5-79</inkml:trace>
  <inkml:trace contextRef="#ctx0" brushRef="#br0" timeOffset="11396.6518">13354 12483 807,'-2'2'342,"0"-2"-98,-1 4-77,-1 0-53,2 0-2,-4 11-13,-12 15-24,-9 22-22,-16 24-31,-13 9-10,-3 6-10,5-7-1,10-11 0,16-21-1,15-14 0,13-12-68,15-7-34,12-2-4,13-8 29,13-7 23,3-8 23,-4-2 21,-6-6 10,-11 8 2,-13 6-2,-13 2 0,-14 12 28,-16 7 22,-18 19-22,-14 11-16,-8 5-6,0-5-4,15-15 4,18-17-6,15-9 0,12-7 0,7-2-39,10 1 0,10 2 19,15 3 13,2-4 6,4 4 0,-10 7 1,-7 0-9,-13 12 8,-7 5 1,-18 12 36,-8 8-1,-14 11-10,-9 9-13,-11 10-4,-2 1 8,12-9-8,9-22-7,19-22-1,12-11-6,9-10 6,12-5 50,6-5 25,13-13-8,10-13-22,5-12-27,1-1-7,-5-4-10,-5 0-1,-1 0-88,-6-3-85,-2-4-166,44-134-445</inkml:trace>
  <inkml:trace contextRef="#ctx0" brushRef="#br0" timeOffset="11608.6639">13960 12132 1071,'-15'19'234,"-3"6"-131,-18 27-25,-1 10-30,-2 3 3,-1 0-3,-4 4-25,-2-2-23,-3-1-3,-5-1-128,2-3-157,-59 37-174</inkml:trace>
  <inkml:trace contextRef="#ctx0" brushRef="#br0" timeOffset="11990.6858">13451 12767 479,'-2'2'159,"2"0"-55,-1 3-2,-2-1 25,3 3-13,3 3 30,0 3-1,7 5 1,1 5-15,5 7 0,5 9-27,0 6-23,4 9-11,-2 4-28,-1 17-16,-7 7-1,-5 74-1,-29 54 53,-8 0-30,11-89-34,4-17-5,12-65-6,-2-16 1,2-6 0,2 18-1,-1-23-29,2-18-38,2-25-106,5-39-382,-1-262-658</inkml:trace>
  <inkml:trace contextRef="#ctx0" brushRef="#br0" timeOffset="12240.7001">13435 13093 1325,'0'0'298,"1"0"-143,1 0-46,8 0-5,10-6-26,21-7-3,19-9-21,61-20-29,19-9-14,-13 1-4,-91 36-5,-4 6-2,-4 1 0,28-2 0,-8 7-37,-11 7-35,-7 8-69,-11-1-96,-7-2-30,-9-3-68,-9-5 95,-57-20-243</inkml:trace>
  <inkml:trace contextRef="#ctx0" brushRef="#br0" timeOffset="12544.7175">13660 12900 375,'0'0'849,"0"3"-690,-3-2-77,3 4-14,0 0 34,3 9 52,3 9 13,4 23-43,2 12-61,5 15-24,5 15-19,17 63 2,10 10-2,-33-113-4,4-3 2,19 37-16,-7-15-1,1-17 6,-6-14-7,-9-7 0,1-11 1,-11-8 1,1-8-2,-2-6-19,-1-16-37,-2-9-56,-2-17-241,-35-111-342</inkml:trace>
  <inkml:trace contextRef="#ctx0" brushRef="#br0" timeOffset="12973.742">13527 13283 1102,'0'2'264,"0"-2"-192,0 2-54,1 2-9,3 2 74,0 10 16,3 2-9,2 11-17,0 11-25,2 5-6,-4 9-10,3 8-8,-1 5-12,-1 8-3,0 9 1,-5 9-1,-5 55 3,-1-102 14,-3 32-17,6-17-8,-2-24 7,4-17-7,2-9 1,0-2 8,1-6 16,2-3 26,7-3 16,6-11-14,7-4-12,7-15-23,-5-7-11,1 0-7,-6 0-1,-9 6-10,-3 5-19,-1 6-5,-2 1-23,-5 0-51,-1-4-125,-6-4-100,-1-3-171,-19-50 39</inkml:trace>
  <inkml:trace contextRef="#ctx0" brushRef="#br0" timeOffset="13335.7627">14335 12745 929,'-4'-3'755,"3"3"-500,-2-6-155,3 6-56,4-1 28,8-6-23,15 3-26,9-7-11,16-5-11,6-2-1,0-1 0,-4 4-40,-11-2-77,-1-2-150,-9-7-233,20-53-465</inkml:trace>
  <inkml:trace contextRef="#ctx0" brushRef="#br0" timeOffset="13523.7735">14679 12675 973,'-2'8'199,"-2"6"-49,-1 13 9,1 3 30,1-1-30,0 2-49,0-3-44,-2 1-35,-5 0-14,-2 3-5,-15 2-12,-4 0-6,-10-2-150,-6-3-164,-67-15-294</inkml:trace>
  <inkml:trace contextRef="#ctx0" brushRef="#br0" timeOffset="13726.7851">14292 12846 705,'2'0'345,"-1"4"-201,7 5-120,8 9 110,5 18 68,5 13-14,0 17-29,1 13-45,5 70-33,-16 26 4,-16-127-52,0-6-21,0 44-6,-3-18-6,1-17-12,-2-19-44,4-20-55,-1-18-13,-1-20-356,0-143-402</inkml:trace>
  <inkml:trace contextRef="#ctx0" brushRef="#br0" timeOffset="14063.8044">14385 12999 754,'-3'-2'646,"3"0"-406,0-6-81,18-4-75,11-4-45,21-11 21,19-6-13,60-24-17,21 6-12,-13 21-17,-100 24 0,-7 3 0,-5 1 0,24 1 4,-11 4-5,-11 4-1,-8 13-7,-8 7-16,-6 15 24,-6 14 1,-4 15 0,-3 15 1,0 9-1,-3 56 8,8-102 0,-1 49-7,-2-6 5,-3-6 4,2-7-11,-4-13 1,1-14 6,-2-22 0,0-20-7,-2-10-6,-3-14-97,-1-19-275,-46-143-382</inkml:trace>
  <inkml:trace contextRef="#ctx0" brushRef="#br0" timeOffset="14266.816">14694 12920 1290,'0'10'190,"3"9"-143,0 21-7,5 11 55,0 15 16,4 11-14,2 4-47,-6 5-34,-2 0-7,-3-6-3,-1-15-6,-1-16-64,2-21-101,0-21-24,3-23 7,12-113-359</inkml:trace>
  <inkml:trace contextRef="#ctx0" brushRef="#br0" timeOffset="14909.8528">14906 12809 1045,'0'0'372,"-2"1"-170,2 8-142,0 14 2,-3 22 65,3 23-22,0 70-28,9 43-31,6 20-10,4-85 5,-2-12-28,-7-63-11,-1-6-1,1-6 5,4 26-6,-6-24-16,-5-14-26,-3-13 25,-8-14 11,-6-18-106,-9-15-235,-10-22 40,0-16-5,-3-6 36,5 0 118,10 9 158,7 11 99,9 19 89,3 14-25,6 11-28,2 12-28,2 8-52,4 6-10,4 7-13,2 4-13,-1 10-5,-7 5-14,-5 3-12,-13 4-105,-4-2-59,-6-6-14,3-7 104,2-7 86,7-10 5,0 0 170,6-2-8,6-2-88,3 0-31,10 4 12,8 1-24,5 7-24,-1 0-12,2 2-12,-8 7-48,-12 1-55,-13 7-34,-13 4 97,-21 11 40,-14 3 12,-19 6 1,-54 35 11,-16-2 54,95-66 24,11-7 57,-24 11 34,24-13 71,21-15-36,16-1-126,18-5-72,19-2-16,15-9-2,56-6 1,-73 16 0,43-14 0,1-4-1,-8-2-23,-5-10-211,67-103-598</inkml:trace>
  <inkml:trace contextRef="#ctx0" brushRef="#br0" timeOffset="15121.8649">15951 12216 1706,'-5'2'281,"3"0"-173,-7 10-56,0 15-23,-8 23 43,-6 26 4,-17 67-31,26-90-31,-13 53-5,2-6-9,2 0-53,0-7-102,5-14-366,-3 0-255</inkml:trace>
  <inkml:trace contextRef="#ctx0" brushRef="#br0" timeOffset="15279.8739">15862 12805 1202,'16'-2'272,"-2"5"-109,19 7-7,1 12-10,0 11-19,-1 6-43,-1 6-27,-6-1-27,-5-5-13,-6-6-17,-6-7-33,-15 2-80,-13-1-146,-107 30-569</inkml:trace>
  <inkml:trace contextRef="#ctx0" brushRef="#br0" timeOffset="15509.8871">15380 12614 1501,'0'0'272,"2"11"-146,6 12-119,6 19 13,10 23 68,4 25-5,17 68-23,-1 32-27,-15 8-9,-20-88-9,-8-67-6,-4 0-9,0-4 0,-3 39-11,-1-15-49,1-15-73,6-25-196,0-25-34,2-112-549</inkml:trace>
  <inkml:trace contextRef="#ctx0" brushRef="#br0" timeOffset="15992.9147">15438 12525 1386,'-1'-9'300,"-1"8"-95,2-8-121,9 6-60,14 0 21,18-3 36,18-5-9,55-9-27,15-5-16,-89 19-17,-4 2-12,29-2 2,-5 4 4,-13 4-6,-8 1 0,-6 0 2,-6 3-2,-6 2-1,-5 2-5,-3 4 6,-2 1-9,-5 1 8,0 9 0,0 2 1,4 11 0,-4 5 23,1 10-11,-1 9 10,0 7 7,1 12 4,1 5 4,1 8-4,1 5-10,0 2-1,-1-2 7,2-8 2,-1-8-2,-5-15-10,-2-14-1,-5-10 3,-1-13-12,0-10 11,-2-12 10,-3-7 33,-4-5 12,-9-7-51,-12-10-12,-9-6-12,-5-11-66,-1 4-60,-4 6-75,1 10-56,-91 29-509</inkml:trace>
  <inkml:trace contextRef="#ctx0" brushRef="#br0" timeOffset="18403.0526">21228 11509 1426,'2'0'186,"2"3"-158,14 9-27,6 8 0,10 9 15,11 14 46,1 7 8,10 6-8,8 3-22,53 24-20,37-27-7,46-50-2,-28-35-5,31-42 3,42-27 4,-22-16 5,-4 9-10,-5 1-7,-23 7 10,-35 31 4,-30 24-5,-28 25 2,-69 23-10,-6 2-2,-9 7-9,19 18 9,-9 9 0,-4 7 6,6 9-5,1-1 0,17-2 1,20-10 5,59 3-1,41-31 20,17-21 20,-64 8-13,0-11-13,14-9 8,24-11-4,18-7-9,17-17 0,19-10-7,1-5 4,-25 8 0,-13 4-12,-19 16 0,-41 15 0,-72 15 0,-7 6-1,-12 2 0,20 2-25,-22 8-59,-15 3-55,-5 7-53,-6 6-115,-15 36-297</inkml:trace>
  <inkml:trace contextRef="#ctx0" brushRef="#br0" timeOffset="19664.1247">22616 13048 1433,'-1'4'267,"1"-4"-189,0 0-60,0 0-7,0 0 37,-2 0 16,4-7-64,-1 4-166,10-3-298</inkml:trace>
  <inkml:trace contextRef="#ctx0" brushRef="#br0" timeOffset="20123.1509">22534 12842 906,'-2'0'230,"2"3"-101,0-2-68,-2-1-16,2 0 0,0 2-45,4 1-132,15 13-337</inkml:trace>
  <inkml:trace contextRef="#ctx0" brushRef="#br0" timeOffset="20579.177">22764 12506 1066,'1'-9'223,"-1"6"-29,-1-2-83,-1 6-47,-1 6 82,0 2-46,-6 13-46,-13 24 2,-18 14-26,-20 25-14,-65 57-7,81-97-3,-39 40 0,20-15-4,14-24-1,25-19 0,18-13-1,10-13-19,14-1-29,18-4 48,20-7 46,61-13-5,30-15-4,-15 8-4,-95 23-4,-2 1-11,-2-4-11,31-4-1,-9-4-5,-13 4-1,-5-2-31,-15 4-66,-5-2-100,-10 1-97,-30-28-282</inkml:trace>
  <inkml:trace contextRef="#ctx0" brushRef="#br0" timeOffset="20813.1904">22803 12809 859,'0'1'284,"0"8"-202,3 7-50,-2 4 71,4 12 34,2 1 22,0 6-12,2 5-33,0 5-30,-1 13-33,-1 7-11,-1 12-14,-6 7-11,0 6-5,0 2-4,3-6-6,1-3-61,2-16-113,5-12-153,-5-23-200,4-36-189</inkml:trace>
  <inkml:trace contextRef="#ctx0" brushRef="#br0" timeOffset="21063.2047">22480 13499 1080,'0'-2'318,"5"-4"-149,9-5-37,16-11-49,17-10 62,14-7-25,12 4-39,3 3-30,0 9-19,-3 5-11,-4 4-14,-10 8-5,-3-1 3,-13 0-5,-13-3-57,-3 5-79,-14-5-110,-10-6 10,-40-56-357</inkml:trace>
  <inkml:trace contextRef="#ctx0" brushRef="#br0" timeOffset="21248.2153">22549 13222 721,'3'20'312,"3"5"-195,9 24 16,5 2-56,8-5 13,-2-13 3,4-6-30,3-9-39,0-3-24,2-5-39,0-8-132,2-7-158,51-53-163</inkml:trace>
  <inkml:trace contextRef="#ctx0" brushRef="#br0" timeOffset="21593.235">23108 13167 1176,'-9'14'325,"1"2"-214,-12 21-40,-5 12 32,-8 10 8,-1 0-34,-7-1-43,-6 3-23,-1 0-11,-6 0-52,0-6-95,2-10-37,9-17 59,12-15 73,8-13 44,14-6 8,6-1 38,8-2 31,9-8-30,14-6-23,10-7 25,13-2 28,4 1 9,8 6-15,1 2-17,-4 8-8,-8 2-17,-12 7-11,-10 6-9,-13 2 0,-6 2-1,-5 3-30,-4-1-67,-5-2-4,-6 3 26,-12 7-58,-88 42-368</inkml:trace>
  <inkml:trace contextRef="#ctx0" brushRef="#br0" timeOffset="21880.2514">22297 14254 959,'-2'5'240,"1"-5"-120,-2 5-15,9-5 25,12-5 34,12-8 10,23-3-57,55-29-41,29-16-23,-95 43-17,-2 2-14,42-16-2,-3 2-5,-2 7-2,1 1-1,45-5-3,-82 17 18,40-6-13,-9-1-13,-10 1 4,-10 5-5,-9 0-1,-5 2-36,-3-1-59,-1-4-110,3-12-275,65-99-300</inkml:trace>
  <inkml:trace contextRef="#ctx0" brushRef="#br0" timeOffset="22082.263">23771 12587 1522,'0'3'251,"3"-3"-209,4 1-21,9 5 57,7-6 7,11 4-19,8-4-37,12-4-19,5-10-10,1-10-39,-3 0-172,-7 1-304,1-31-523</inkml:trace>
  <inkml:trace contextRef="#ctx0" brushRef="#br0" timeOffset="22278.2742">24056 12434 534,'0'0'971,"-2"2"-840,1 2-127,-1 5 7,1 5 41,-1 16 73,-6 11-20,0 10-51,-8 6-35,-5-2-5,-8-2-14,-8-2-27,-4-6-150,0-11-141,5-15-209,-24-37-32</inkml:trace>
  <inkml:trace contextRef="#ctx0" brushRef="#br0" timeOffset="22486.2861">23751 12738 738,'6'11'165,"5"5"42,7 20-6,6 13-48,1 17-10,-5 17 4,3 74-24,-20 43 73,-7-20-109,-1-129-58,2-8-20,2-7-8,-2 34 7,3-23-8,0-24-26,3-13-73,0-20-43,3-21-83,2-18-248,-2-25 139,-12-164-337</inkml:trace>
  <inkml:trace contextRef="#ctx0" brushRef="#br0" timeOffset="23493.3437">23887 13120 560,'7'-27'252,"3"1"15,10-22-53,0 2-43,7 8-4,-3 7-37,-3 8-40,-4 13-37,4 4-31,-3 10-14,2 7 8,-3 12 41,-3 4 9,4 9-24,-6 7-7,-2 9-10,-2 6-4,-3 6 0,0 9 5,-3 13-2,1 3 12,-2 8-18,2 0-9,0-3-3,-2 1 3,-1-9 0,0 0-8,-1-16 0,-2-23 1,3-19 7,-4-24 7,-2-19-16,-7-15-60,-7-22-96,-4-28-94,-18-75-247,-12-32-105,2 30-41,27 85 643,13 46 47,10 7 296,1-3-67,-2-13 21,7 9-43,1 9-88,4 5-52,3 7-55,4 0-29,4 4-17,8 2-7,-1 1-5,-8 6-1,-8 10-46,-10-1-38,-7 11 62,-10 7 4,-10 4-9,-1-3 4,-3-3 22,3-4 0,4-11 1,7-2 0,8-11 0,10-2 0,9 0 8,9 0 14,10-2-4,10-1-10,2 2-7,0 0 5,-5 0-6,-10 6-1,-8-1 0,-11 2 1,-4 6 4,-8 0 34,-10 10 19,-8 2-12,-11 8-18,-8 1-14,-3-3-5,0 1-7,1-5 1,5-3-2,3-3-8,8-5 8,9-3-2,8-1-5,2-3-1,1 4 8,-5-1 0,-2-1-1,-8 3-30,-6 3 2,-5-5 19,-1 4 10,4-5 0,5-5 7,13-2 69,7-7 80,11-6-36,13-8-70,17-11-35,14-5 4,16 0 10,6-1-5,-4 10-2,-3 7 7,-7 5-5,2 9 9,3 1 1,4 1 5,0 5-16,1-6-13,-5 0 2,-3-3-11,-12 0 1,-8 2-1,-10-2 1,-11 1-2,-10 4 1,-6-2-1,-3 0 0,-3 3-23,-1-3 8,-4 1-12,-8-2-61,-1-4-73,4-10-297,-4-92-424</inkml:trace>
  <inkml:trace contextRef="#ctx0" brushRef="#br0" timeOffset="23758.3589">24773 12664 1482,'-3'0'221,"1"0"-118,0 0 4,2 0 4,2 0-32,12-3-35,14 2-17,19-10-9,60-24-12,35-19-6,-5 0-6,-110 42-26,-7 7-19,-7 3-33,12 0-147,-16 14-138,-63 74 9</inkml:trace>
  <inkml:trace contextRef="#ctx0" brushRef="#br0" timeOffset="23937.3691">24730 13130 1199,'8'4'327,"8"-2"-242,14-2 97,10-2 11,9-7-50,9-9-59,12-4-41,53-21-25,-83 23-18,36-13-24,-17 2-90,-13 1-219,4-27-265</inkml:trace>
  <inkml:trace contextRef="#ctx0" brushRef="#br0" timeOffset="24221.3853">25039 12842 1267,'0'3'244,"1"0"-196,3 14-48,0 12 80,9 12 82,1 15-6,5 15-8,6 12-41,12 59-34,-29-87 4,10 41-13,-6-4-10,-6-9-7,-6-15-17,-4-5 6,-7-10-9,-7-5-9,-1-8-3,-7-10-2,-4-11-1,4-11-1,-6-15-11,-1-13-50,-4-18-77,-4-25-65,-9-70-389,16-113-665</inkml:trace>
  <inkml:trace contextRef="#ctx0" brushRef="#br0" timeOffset="24845.421">26195 12128 1172,'3'-4'282,"-2"4"-178,1-4-25,-5 6 29,-3 4 50,-7 11-49,-16 11-52,-14 25-31,-15 16-14,-6 6-5,8-1-7,19-14-6,17-13-81,19-17-57,8-11 30,7-7 31,2-4 46,2 0 17,-2-2 5,-2 2-1,-3 1 7,-5-2-9,-3 9 6,-6 0 11,-3 13-15,-5 6-115,-6 5-11,0 2 53,-3-5 74,10-10 12,-2-7 3,8-8 18,0-4 39,3 0 2,6-1-14,8 0 36,10 0-3,8-3-17,8-2-38,-1 4-11,-3 8-12,-7 1-7,-16 7 7,-12 8 1,-12 11 23,-18 8-9,-20 14-15,-11 7-16,-4-3-8,3-5 7,15-12 11,19-23 6,11-11 32,16-9 7,11-7 31,10-7 136,16-3-28,10-12-65,9-4-47,8-4-36,-1-2-18,1-1-5,-6-2-7,-5-1-29,-3-5-65,-1-4-217,86-100-263</inkml:trace>
  <inkml:trace contextRef="#ctx0" brushRef="#br0" timeOffset="25237.4435">26786 11990 1694,'0'0'238,"0"3"-167,-6 1-71,-7 9 45,-17 12 14,-12 15-34,-15 10-13,-10 15-1,-13 6-11,-52 39-36,95-78-109,-31 20-53,28-18-5,21-23-35,15-11-100,11-7-161,5-3 372,6-3 127,2 6 127,6 2 16,4 6 5,0 14 14,0 18 71,1 24 23,0 17-41,-8 14-23,2 62-45,-28 14-27,-21-4-39,9-108-18,3-13-33,-2 0-15,-8 32-6,5-20-9,8-22-78,7-13-144,8-22-259,29-92-191</inkml:trace>
  <inkml:trace contextRef="#ctx0" brushRef="#br0" timeOffset="25407.4532">26524 12690 562,'13'-7'1038,"12"1"-938,41-15-74,76-13 38,46-7 10,-33 21-4,-118 19-32,-7 1-23,-5-1-15,23-3-3,-15 0-111,-18-5-123,-39-26-280</inkml:trace>
  <inkml:trace contextRef="#ctx0" brushRef="#br0" timeOffset="25648.467">26773 12264 1547,'0'2'301,"2"9"-277,0 18-24,5 23 0,2 22 80,21 64 23,25 34 2,22 18-45,-30-57-19,-8-8-19,3 7-5,-5-2-16,-17-92 5,-7-8-4,-3-12-2,16 21-14,-12-17-43,0-21-81,-5-20-15,-21-98-501</inkml:trace>
  <inkml:trace contextRef="#ctx0" brushRef="#br0" timeOffset="26661.5249">26620 12607 1144,'-6'-7'206,"2"4"-137,-5-4-17,7 7-2,-2 7-13,0 10-22,-1 11 11,-1 9 22,0 6 0,0 6 9,-1-1-12,1 4-3,-3-3-6,-2 4 7,1 0-23,1 2-13,0 0 2,2 2-8,0-8 0,5-8 0,-2-10 0,3-7 0,0-8 6,-3-1-7,3-1 0,-1 0 1,-1-1 0,3 1 6,-1 4 13,2-6 2,2 7 2,-1-5-9,1 3-14,-1-5 5,-1 0-5,-1-5 1,0 0-1,0 1 5,-1 6 0,-1-1 17,0 7 5,-1-1-5,0 0-10,0-6-2,2 0-4,-3-4-5,2-2 4,0 3-5,1-8 5,1 0-5,-1 0 0,1 0 1,0 0-1,0-2-1,0 0 1,1 0 10,0-4 8,4-8 28,7-8-47,3-13-9,7-14-24,-1-6-24,-5-6-27,-8-13-69,-9-12-119,-14-65-202,-29-57-8,27 145-109,9 41 591,2 8 210,0 1-132,-4-11-33,5 4 60,4 1 38,2-1-37,4-7-37,2-5-21,2-7-4,-2-5 17,0-2 49,-5 10 74,2 12-17,-6 9 11,2 9 28,-2 4-64,2 0-52,-1 2-39,1-2-13,0 2-8,0-2-14,0 2-1,0 2-1,0 7-13,-1 7 13,-3 15 2,1 15 1,0 9-2,0 14-9,-1 17 1,-1 67 19,-3 35-13,3-12 1,5-133-7,3-4-5,-1-7-2,2 35 2,0-17-2,4-11-1,1-13 1,3-6 1,6-5 17,-2-4 12,7-4 0,-4-6-7,1-6-10,2-6 2,0-5-4,0-11-11,6-8-17,1-12-50,3-11-29,11-14-83,95-159-465</inkml:trace>
  <inkml:trace contextRef="#ctx0" brushRef="#br0" timeOffset="26934.5405">27580 12415 1424,'2'-4'264,"1"3"-153,0-3 11,2 2 41,9-2-52,9-2-36,20-5-21,16-6-24,15-7-15,53-15-9,10-5-6,-98 29-25,-7 6-47,32-14-66,-19 6-219,-16-1-247,-38-14-224</inkml:trace>
  <inkml:trace contextRef="#ctx0" brushRef="#br0" timeOffset="27129.5517">27971 12299 1090,'0'1'699,"1"9"-663,-1 12-17,1 7 110,-1 13 48,-1 4-51,-2 2-60,-1 0-37,-3-6-17,-4 1-5,-7-2-7,-12-3-16,-9-2-77,-13-2-140,-2-8-292,-67-3-107</inkml:trace>
  <inkml:trace contextRef="#ctx0" brushRef="#br0" timeOffset="27330.5632">27523 12706 1475,'3'3'297,"4"1"-228,5 11 27,8 12 53,8 17-35,-1 18-11,0 12-35,-4 12-7,-6 8-17,-8-3-17,-4 0-14,-1-13-4,-1-17-9,3-18-3,0-19-61,-2-14-37,7-19-35,2-16-68,-1-22-307,20-150-109</inkml:trace>
  <inkml:trace contextRef="#ctx0" brushRef="#br0" timeOffset="27663.5822">27741 12787 992,'3'-8'637,"-2"0"-383,5-9-97,15 5-79,10-2 2,29-4-26,71-17-15,65-18-12,-13 8-10,-86 24-17,-60 13 0,-7 2 1,-9 2-1,21 1 0,-21 3-6,-12 7-6,-9 3 12,-7 13 7,-2 11 2,-3 11-2,-5 20 2,2 7 2,-1 14 10,4 10 7,-2 2-1,7-2 6,-3 2-9,1-9 2,-2-11-11,-1-13-6,4-18-9,3-11 0,3-13-1,2-12-58,0-7-29,-3-12-49,-3-11-70,-32-105-808</inkml:trace>
  <inkml:trace contextRef="#ctx0" brushRef="#br0" timeOffset="27885.5949">28042 12601 1596,'0'-1'313,"0"2"-244,-2 10-55,4 19-4,-1 15 128,1 23-40,1 23-47,3 67-18,-4 27-8,-7 0-13,5-83-4,6-71-8,-1-6-30,1-11-39,5 14-45,1-22-53,8-27-85,4-28-203,55-197-310</inkml:trace>
  <inkml:trace contextRef="#ctx0" brushRef="#br0" timeOffset="28583.6348">28330 12622 1426,'0'0'510,"0"3"-446,3 3-55,0 21 8,3 16 100,0 23 6,1 17-50,4 67-14,-5 16-25,0-4-16,-6-119-7,0-13-5,1-5-5,-1 24-1,0-23-6,0-14-36,-6-11 5,-4-12-37,-12-12-151,-8-12-139,-2-19-105,-8-11 119,1-5-32,-1-1 382,6 8 18,8 15 261,11 16 66,14 9-45,11 3-60,14-2-63,6 6-62,6 1-40,5 7-24,0 8-28,-2 6-16,-5 8 0,-10 2-7,-9 7-6,-6 5-2,-12 2-2,-12 4 2,-11-1-16,-5-3-1,-2-5 13,-1-5 11,4-6 0,8-3 0,5-1 1,10 0-12,8-3-11,11 3 11,15-2 12,11 4 9,8-4 0,0 2-3,-12 3-6,-10 1 0,-15 4-1,-15 0-11,-10 9 11,-16 0-17,-14 11-18,-10 1-35,-13 5-35,-7-2 47,4-3 43,8-9 16,18-7 14,13-12 55,20-4 19,13-3-14,13-4-2,17-4 51,19-6-5,17-1-20,8-6-32,-2 4-11,-6 5-5,-8 5-22,-8 3-20,-6 3-8,-7 5-5,-3 2-78,-10 5-79,-8 1-165,-22 17-621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2:42:41.233"/>
    </inkml:context>
    <inkml:brush xml:id="br0">
      <inkml:brushProperty name="width" value="0.05292" units="cm"/>
      <inkml:brushProperty name="height" value="0.05292" units="cm"/>
      <inkml:brushProperty name="color" value="#FF0000"/>
    </inkml:brush>
  </inkml:definitions>
  <inkml:trace contextRef="#ctx0" brushRef="#br0">7470 4377 910,'0'-3'378,"2"-4"-165,2-7-63,0-3 10,-1 2 4,-3 6-35,0 9-45,-3 2-45,2 3-20,1-2-17,4 8-2,2 9 7,9 11 10,3 10-10,6 1-1,1-1-6,8-4-1,3-8 1,4-11 1,5-5 0,5-10 0,1-6 1,6-10-2,-3 0 1,2-3 0,5-4-1,5-4 0,9-3 0,50-14-1,24-4 1,13 13-1,-67 32 1,-56 3-2,-4 5-4,-4-1 6,32 9-1,-12 2-1,-14 1 1,-10-4 0,-7-5 1,1-3 0,8-7 1,19-10 1,63-24 5,48-39-6,11-6 5,-62 59-6,-22 6-1,-50 14-1,-4 8 1,-8 0-7,23 8 7,-13 7-8,-10 4 9,-4 3-1,0-5 1,2-3-1,6 2 1,6 1 0,9-1 1,5 1-1,6-4 0,0-9 1,-5-2 0,-5-8 0,-3-10 5,-1-7 1,12-6-1,8-2-5,14 4 3,48-4-4,9 17-1,15 13-1,-46 11 1,-8-7 0,-56-8 0,-1 1 0,-9-2 1,32 1-1,-10 1 1,-2 0 8,4 2 8,4 3-7,3 5-7,2-2 5,3 10-6,10 7-1,6 9 1,1 3-1,-5-7 0,-16-8 0,-15-13 11,-15-12 44,-11-5 37,-6-7-19,3-3-19,2-3-3,-1-1-33,1 0-7,-5 6-11,2 0 0,1 5 0,-5 1 0,2 2-2,-3 4 1,2-4-15,2 2 15,0-2 1,9-4 1,0-6-1,9 1-5,4-3-29,-4-1-23,-1 4-2,0 4-47,-5-1 68,-3 3-4,-10 2-4,-5 4-8,-2 1-39,-10 3-413,-3 5 288,-43 4-608</inkml:trace>
  <inkml:trace contextRef="#ctx0" brushRef="#br0" timeOffset="6117.3499">1936 3931 1129,'-6'0'187,"0"0"-37,-4 0-70,5 3 4,2 3-29,3-1-20,-4 10-20,2 15 3,2 19 19,0 14-4,5 8 12,1 7-7,1 14-10,9 69-4,3 33-10,0 18-4,-10-72-1,3 22-3,-5 10-4,-7 5-1,2-6 7,-8-3-7,-3 1 1,-6-7 4,1-19-6,4-40 0,6-68-21,2-16-45,2-5-62,-1 8-92,4-19-128,-6-106-195</inkml:trace>
  <inkml:trace contextRef="#ctx0" brushRef="#br0" timeOffset="7777.4449">1987 3764 1214,'0'0'158,"0"0"-133,0 2-25,3-2-6,1 4-3,4 2 8,8 3 0,5-2 1,4 3 8,4 0 17,-1 0 13,2 2 11,3-1 11,7-3-13,8 2 1,13-7 1,11-5 20,59-11-21,26-8-10,13 3 7,-58 8-11,-5 4 1,0-1-8,1 7-11,13-8 1,11-6-10,1 7 2,4-10 11,17 3-7,1-3-2,-4 9-5,-18 10 1,-17-4-6,-14 0 0,-10 4-1,-8 4 0,-50-6 0,-4-4 1,-4 2-1,31-2 2,-13-1-2,-4 2 1,-18 3 0,-7 3-1,-9-2-1,-5 1 1,-2 0 0,0 0 1,-4 2 11,0 5 6,-2 2 10,0 3-5,-1 5-13,2 7-2,-5 10-8,1 22 0,-3 59 0,-7 44 2,-2 25-1,1-33-1,0 12 0,2 13 0,2-28 1,4-4 10,9 11-1,4 1-1,9-3-7,1-13 7,4-14-8,-1 3-1,4-6 0,-6-9 0,2-4 1,-12-69 0,0-7 0,-1-1 5,0 36 18,-2-14 6,-3 2 4,-4-7 2,-1 1-7,-1-2-13,-1 2-8,0 3 1,3 8-8,-1-3 5,2-7 11,1-7-8,3-15-8,3-10 0,0-5 1,1-11 4,0-3 1,0-3 10,0-3 23,-5 0 16,-6-7-25,-5-6-19,-14-9-12,-7-4 0,-9-8 0,-6-1 0,-5 2-1,-8 1 1,-4 3-1,-5 0 1,-6 3 0,-49-10 0,-10-8 0,4-2-1,46 17 1,1-2-1,48 18 1,1 2 1,-4 2 5,-86-20-5,-8 20 1,98 9-1,-1 2 5,-38-2 3,7-3 8,7-2-2,-1 0-3,6-5 1,4-3 2,1 4-3,9-6-6,5 9 3,7-5-8,8 5 0,2-1 0,5 2 0,-1 1 0,2 0-1,0 0 2,0 2-2,2 0 1,0-4-1,-2 4 1,-1-2 4,0 0-4,-2-3-1,-2 0 1,3 3 0,-1-3-1,3-1 1,3 4-1,1 0 1,-1 2-1,8 1 0,0 0 0,2 1 0,-2-1 1,0 1-1,-2 0 1,-1-2-1,-3-2 1,-1-1-1,0-1 0,-3 0 1,-3-3 0,-2-2 0,-3 3-1,2-3 0,2 5 0,7 5 0,4 1-2,6 3 2,2 0-9,1 0 3,1 0 4,-1 0-14,0 0-4,1 0-7,-1-1 12,0 1 6,0 0-1,0 0 1,0 0 1,-1 0 2,1-3-1,0 6-2,0-6-6,0 3-18,1 0-35,-1 0-37,2 3-52,0-2-304,2 2-134,20 0 96</inkml:trace>
  <inkml:trace contextRef="#ctx0" brushRef="#br0" timeOffset="10727.6136">3852 5996 382,'-10'-12'835,"3"3"-532,-9-9-84,4 6-73,5 2-37,2 6-2,2 3-29,3 2-36,-1-1-23,1 3-8,0-2-10,0 3 7,1-2 4,-1-2 9,0 0 6,2 0-11,-1-2-7,1 4-8,2 1-1,8-1 1,1 9 1,9 2-1,2 1 0,6 4 0,-3 2 0,3-1 0,3-3 5,-2 2-4,-1-3-1,0-3 5,0-2 3,-3-2 0,3-3-2,-4-1-1,0 2 0,-6-4-5,-6 1 0,-2 1-1,-4-2 1,-2-1 1,-2 2-1,1-2 0,-4 1 0,6 1 0,0-2 0,4 3 5,2-2-5,1 0 0,2 0 0,-2 0 0,0-2 0,2-2 5,-7 0-6,1 2 1,-4 0-1,-1 2 0,-2 0-1,6 2 1,2 0-1,-1 2 1,3-1 0,0-1 1,-5-1-1,-4-3 2,-2 0-1,-2 0 5,-2 0 0,1 0 2,1 0-1,-2 0 2,2 0-7,-1 0-1,1 0 5,0 0-5,0-3 0,-2 3 0,2 0 1,-3-2-2,2-4 0,-4 2-15,-1-3-27,-1-3-39,-1-3-49,2 2-194,-3-6-264,-11-36-329</inkml:trace>
  <inkml:trace contextRef="#ctx0" brushRef="#br0" timeOffset="11246.6433">4393 5785 1183,'0'-2'250,"0"2"-143,-1 0-32,1 0 40,0 2-11,0-1-52,0 2-29,1 0-16,1 5-6,0 4 14,4 6 3,-2 1 13,0-1-4,5 4-4,-2-3-4,3-3-5,6 4-1,-2-3 1,8 5-4,-4 1-8,1-1-1,2 0 5,-6-1-5,1-2 5,-2 3-5,-5-5 0,2 4 0,-3 2 5,-2 0-5,2 3 5,-3-3-5,1 2-1,-3-3 1,-3-2 1,0 0-1,-6-5 11,-4-2 36,-6 3 17,-12-3-13,-10 0-14,-8-3-10,-4 0-16,3-2-11,3-4-1,11-2-39,13-4-75,12-7-262,1-46-778</inkml:trace>
  <inkml:trace contextRef="#ctx0" brushRef="#br0" timeOffset="11793.6746">3876 5861 569,'0'0'574,"-2"-1"-306,2 1-64,0 0-13,0 0-65,2 0-54,-2 0-27,0 0-20,2-3-16,-2 3-8,-2 3-1,2-3-39,0 1-145,2 5-17,0 2-60,0 0-53,4-5-43,16-28-243</inkml:trace>
  <inkml:trace contextRef="#ctx0" brushRef="#br0" timeOffset="12357.7069">4018 5728 563,'0'0'309,"-2"0"-111,2 0-10,0 0 31,0 0-47,0 0-61,-1 0-27,-3 2 2,-2 5-11,-3 7-18,-7 2-26,-5 7 7,0 5-1,-6-1-10,-2-2-9,5 1-7,1-3 1,2-8 1,5-3 5,4-5 3,3-3-4,0-1 1,2-2-8,2 1 2,2-2-6,0 4-6,0-4 0,1 3 0,1-2 0,0-1 0,1 0-1,0 2 0,1-2 1,-1 0-2,1 2-5,1-2-1,0 4-2,5 6 4,4 6 5,3 3 1,6 7 0,3 0 1,-1 3-1,4 0 0,-3-6 0,-6 4 0,3-5 1,-5 0-1,-3-10 0,-5-1 1,0-3-1,-4-2 0,0-4 0,-2 0 0,1 2 1,-2-3-1,0 2-8,1 3-25,-1 2-48,2 3-141,2 2-231,-19-3-401</inkml:trace>
  <inkml:trace contextRef="#ctx0" brushRef="#br0" timeOffset="14181.8112">5365 6560 1281,'-3'-4'177,"1"1"-59,-2 1-79,4 2-28,0 2-2,0 12 1,2 9 8,-2 15 29,1 14 19,-1 9 6,0 0 21,-1 6-12,-1 3-23,-1 3-13,3 5-21,-2 3-10,4 5-7,-2 3-1,0 0-5,1-12 0,1-12 0,0-20 0,-1-20 0,-1-13 1,0-10 7,0-4 0,0 0 1,-3-5 8,-4-8-18,-6-12-42,-3-11-69,-5-4-49,-3-9-83,4 6-56,0 3-58,-29-59-19</inkml:trace>
  <inkml:trace contextRef="#ctx0" brushRef="#br0" timeOffset="14490.8289">5027 6967 773,'0'0'254,"1"3"-182,3 1-39,6 3 52,4 6 34,6-1-28,12 7-20,3 0-10,2 0-13,-1 3-13,-4-5-16,-6 3 4,-7-8 11,-8 1 41,-8 1 21,-8 4 15,-9 4-27,-11 7-33,-11 4-30,-8 0-15,0-5-4,4-6-2,6-11-18,14-5-40,11-2-37,5-10-94,17-5-166,74-62-214</inkml:trace>
  <inkml:trace contextRef="#ctx0" brushRef="#br0" timeOffset="14805.8469">5768 6870 1125,'-2'3'378,"0"-2"-117,-13 8-109,-6 3-61,-11 8-44,-6 6-23,1 6-17,-1-3-2,8 0-5,7-5-21,6-5-20,7-3-11,6-2 17,8 0 19,4 2 4,4 3 12,10-1 0,3 3 13,5-1 8,5-7-7,-3 1-1,3-2-2,-1-2-4,-2 3-5,0-4 4,-4-3-6,-2-1-18,-4-3-90,2 0-108,2-4-15,39-33-282</inkml:trace>
  <inkml:trace contextRef="#ctx0" brushRef="#br0" timeOffset="15105.864">5992 6783 821,'-5'0'740,"3"1"-518,-2-1-120,2 0-40,4-1-4,2 1-25,6-3-24,6 3-7,6 4-1,5-1-1,-2 9 1,9-3 0,1 1-1,1 0 1,-2-4 1,-3-5 5,-2-5-6,-7 1 5,-7-7 0,-6 4-6,-5-1-68,-8-3-206,-36-12-419</inkml:trace>
  <inkml:trace contextRef="#ctx0" brushRef="#br0" timeOffset="15494.8863">6028 6985 688,'-16'23'276,"3"0"-2,-11 20-89,9-1-29,8-5-20,11-9-29,12-8-50,5-6-26,12-11-10,6-9-12,6-10-9,4-6-25,0-3-37,-6 2 28,-5 5 23,-9 9 5,-14 2 5,-6 9-5,-9 4 6,-4 6 24,-12 10 22,-7 7-4,-9 9-18,-11 8-15,-5-3-3,-1 2-5,1-3 5,5-4 5,9-3-5,13-8-5,12-8-1,9-5-6,12-8 6,9-4 24,12 0 7,6-6-5,4-6-8,0-1-8,-2-7-2,-4-4-7,-6 2-1,-8-4-57,-4-3-102,-7-2-195,-5-55-454</inkml:trace>
  <inkml:trace contextRef="#ctx0" brushRef="#br0" timeOffset="15676.8967">6188 6977 108,'-6'0'1276,"4"3"-957,-6 9-209,6 18-70,0 11 65,2 25-7,-1 5-19,0 9-32,-1 7-29,-2 3-11,-4 61-7,-10 12-1,-1 7-91,12-121-197,-23 85-254</inkml:trace>
  <inkml:trace contextRef="#ctx0" brushRef="#br0" timeOffset="27893.5955">2112 7947 1144,'-9'-8'263,"6"3"-47,-7-7-125,4 12-53,0 0 29,1 0-4,1 2-27,2 4-35,4 8-1,-2 5 0,1 19 11,2 7 16,-1 15 3,-4 7 16,-2 17-8,-4 59-19,-1 53-8,-4 54-2,7-78-3,-2 35-5,1 65 0,7-37 1,17-18-2,-2-16 1,1-26 1,-5-46-1,-6-83 0,-3-8 0,-2-9-1,1 34-21,-4-18-69,-4-15-138,-23-13-224</inkml:trace>
  <inkml:trace contextRef="#ctx0" brushRef="#br0" timeOffset="28951.656">2306 7829 1193,'-2'0'287,"1"0"-139,-2 1-110,5 1-26,-1 0 9,5 3-3,8 12 16,11 8 25,12 6-1,6 7-16,11-2 5,15-6 5,64 0 4,46-19-23,25-15-12,-71 0-9,7-6-5,12-1-5,4-5-1,-7-2 5,1 3-6,-10-1 2,-11 7-1,-10 12 0,-21 1 0,-14 10-1,-51-10 1,-5 3-1,-10 3 0,25 6 0,-13 10-1,-10 5 0,-4 1 1,-5 6 0,-4-4-1,0 5 1,-1 6 0,2 4 1,1 6 0,-2-1 0,-1 4 7,-3 13-1,-3 1 32,-4 10 0,-5 11-4,-3 75-16,4 72 2,23 71 5,3-136-10,12-11-4,7-17 2,-4-25 1,-7-20-6,-20-59-2,-3-7 4,0-7 4,4 27 1,-10-20 16,-1-14 1,-4-4 9,-3-11-2,-2-4-10,-8-7 2,-6-7-20,-10-6-11,-3 1 7,-4-2-8,-1 7 0,-4 3 1,-7 0-1,-4 2 0,-7 6 0,-6 2 1,-49 5-1,-19-2-1,-12-6 0,38-10 0,9-5-7,3-9 8,-1 2-1,3 5 1,10 0-1,53 18 1,-2 0 0,2 4 1,-34-1 0,-2 4 0,-1 1 0,0 0-1,-3-1 0,3-3-1,5 0 0,6-4 1,10-3 0,10 0 0,4-3 0,7 0 0,5-1 0,2 1 1,9-4-1,-2 2 0,1-7 0,-3-7 0,2-6-7,-5-5-7,4-6-31,10 1-70,11-1-31,19 2-94,20-1-299,140-59-262</inkml:trace>
  <inkml:trace contextRef="#ctx0" brushRef="#br0" timeOffset="29538.6896">4373 8738 1235,'0'0'243,"-2"1"-175,0 2-47,-1 5 24,-1 7 6,-2 6-8,3 13-5,0 15 26,-1 17 28,0 9 4,0 9-41,-1 8-11,1 54-14,0-98-2,1 45-10,0-6-9,1-19-7,-1-15-1,3-9 1,3-14-1,-1-14 0,1-3-1,-2-10-19,2-3-64,0-2-88,0-3-72,0-8-30,0-5-243,-5-54-225</inkml:trace>
  <inkml:trace contextRef="#ctx0" brushRef="#br0" timeOffset="30137.7238">4183 8902 1092,'0'-2'273,"0"2"-132,-2 0-102,4 0-21,-1 2 13,5 2-7,0 4 9,5 3 8,0-4 14,-1 1 29,1-4-6,-2-4 5,-5 0-1,2-2-13,2-1-9,-2-7-15,3-5-13,5-8-20,5-7-6,5-7-6,1-3 1,-2 5-1,2 1-1,-2 5-5,-4 6 5,-7 10 1,-5 8 1,-3 1-1,-4 4 1,0 0 1,0 0-1,0 3-1,0-2-1,0 7-10,1 10 4,5 13 7,1 16 1,0 9 0,1 5 0,-2 2 0,1-3 10,-4-8-2,1-4-2,2-15-6,-3-6 0,1-6 1,5 2-1,-2-4-1,4 3-11,2-3-30,1-1-53,2-5-119,1 0-48,15 0-238</inkml:trace>
  <inkml:trace contextRef="#ctx0" brushRef="#br0" timeOffset="30596.7501">4035 9584 1101,'0'0'369,"0"-1"-194,0 1-59,2 0-22,1 0-35,4 4-49,10 4-1,3 7 24,9 7 15,-4 3 5,2 5 1,-2 5-5,-5 6 1,-5 8-17,-2 3-11,-5 2-5,-2 1-10,0-8-6,4-12 7,2-9-7,0-14 0,6-15 7,5-10 2,6-11 1,-1-11-10,2-3 7,-4-1-7,-5-1 1,2 9-2,-6 3-1,-1 8-33,1 0-115,1 8-393,26-19-381</inkml:trace>
  <inkml:trace contextRef="#ctx0" brushRef="#br0" timeOffset="31709.8137">5108 9681 1398,'-2'-4'200,"2"4"-109,-1-6-64,-1 8-1,2 2 49,2 10-32,-1 9-7,4 17 24,-2 8-4,-2 9-11,-1 0-9,0-6-12,0-2-2,0-8-10,0-1-4,2-13-8,0-5-1,2-7-55,-1-7-95,4-6-130,3-9-172,22-55-193</inkml:trace>
  <inkml:trace contextRef="#ctx0" brushRef="#br0" timeOffset="31911.8253">5277 9787 866,'0'0'215,"1"2"-149,1 3-47,2 9 103,-1 8 17,4 8-35,-2 9-17,-2-3 3,0 6-26,-3-9-17,0-2-25,0-7-11,0-8-11,2 0-75,2-8-193,13-19-326</inkml:trace>
  <inkml:trace contextRef="#ctx0" brushRef="#br0" timeOffset="32179.8406">5476 9763 81,'5'-9'1003,"3"-4"-816,12-6-119,7-4 2,7 1 32,3 0-15,1 2-28,-5 7-14,-7 3 12,-9 10 1,-9 4 2,-8 6 15,-8 13 11,-8 8-23,-5 11-27,-9 3-15,-3 3-12,1-4-2,3-3-7,5-9-1,11-10-47,7-5-135,6-11-128,3-6-177,13-47 12</inkml:trace>
  <inkml:trace contextRef="#ctx0" brushRef="#br0" timeOffset="32363.8511">5567 9754 492,'0'0'747,"0"5"-574,2 6-134,2 13 27,2 8 49,4 3-10,6 0-37,0-3-25,0-4-22,2-1-7,-4-5-13,-2-3 4,-5-2-5,-7 2-34,-8 2-118,-11 8-194,-65 48-808</inkml:trace>
  <inkml:trace contextRef="#ctx0" brushRef="#br0" timeOffset="32549.8618">5482 10005 548,'-1'-1'717,"1"-3"-510,0 0-114,1 5-30,4 8-27,4 5-6,4 5-4,-1 7-8,1-4-8,-6 3-10,-3 2-4,-8 1-71,-10 4-128,-5 1-285,-71 34-176</inkml:trace>
  <inkml:trace contextRef="#ctx0" brushRef="#br0" timeOffset="33149.8961">5326 10289 747,'3'-2'326,"4"-1"-182,5-1-72,8 1 73,8-4-7,4 0-37,5-2-43,-3-3-14,-3 2-22,-5-4-13,-7 5-9,-11 4-58,-10 10-128,-9 7-23,-9 15-92,-15 9-49,-5 1-98,-5-3 448,7-5 72,8-10 188,9-4-19,8-5 19,6-2-73,9-4-92,5-3-58,8-1 7,8-1 19,6-5-14,6-6-23,2 1-10,-3 0-5,-3 4-4,-5 5 5,-5 2 18,-5 8 27,-10 3 20,-6 9-14,-4 5-14,-12 3-5,-3 5-22,-11 6-10,-8-1-4,-4-1-1,-3-2-6,2-4 0,3-3 1,2-6-1,7-3 1,4-4-1,10-8 0,11-3 0,6 0-1,9-9-13,8-4 8,8-3 5,13-7 1,4-3 14,5 6 27,-2 5 28,0 3 4,-3 8 1,-2 3-38,2 2-13,-5 0-9,-1 4-7,-4-4-8,-4 3 1,-2-1 0,-9 0-1,-4-3-1,-9-1-32,0-3-64,-6-3-91,-31-23-314</inkml:trace>
  <inkml:trace contextRef="#ctx0" brushRef="#br0" timeOffset="34682.9838">2499 12358 1347,'-10'0'270,"6"-3"-45,-8 0-88,9 6-5,3-3-18,0 0-33,0 3-38,2-6-25,-1 3-9,1 0-3,-1-3 0,1 3-5,0 0 0,-2 0 0,3-1-1,1 1 1,2 0 0,3 0-1,-2-3 1,2 3 0,-2 0-1,-1 0 1,3 0-1,-4 3-1,-2-3 0,-2 1-12,-1 2-14,0-3-27,0-3-33,-1-4-105,-7-39-323</inkml:trace>
  <inkml:trace contextRef="#ctx0" brushRef="#br0" timeOffset="36274.0748">28763 4879 1088,'1'-6'213,"5"-2"-46,7-10-53,7 0-26,4-5 41,4 3-7,5 1-32,1 5-32,2 7-16,-3 6-6,3 1-10,-4 1-1,-2 3-10,-1-3 3,-1 1-3,1 2-3,-1-4-1,9 0-10,3 0 5,5 0-5,12 0 0,6 0 0,7 0 0,2-6 7,-1 1-7,-1 0-1,0 1 2,3-5-1,47-7-1,11-10 1,2 4 0,-91 15 0,-2-1 0,0 0 0,41-7 0,-1 1 0,-4 2 0,-4 6 0,-1 4 0,-5 2 0,-7 4-1,-6 2 1,-1 0-1,-7 2 0,-4-2 0,-9 0 1,-2-3-1,-4 0 0,-7 3 1,-3-5-1,-5 1 0,-4-2 0,-6 2 0,-1-4-1,2 2 1,-2 0 0,1 0 0,1 0 1,1 0-1,-2 0 0,1 0 0,0 0-1,-2 0-8,-2-2-9,-1 1-21,-5-10-66,-5 2-141,-8-6-68,-47-30-241</inkml:trace>
  <inkml:trace contextRef="#ctx0" brushRef="#br0" timeOffset="36748.1019">30896 4182 660,'-1'-3'160,"-2"-3"-16,-1-3 39,0-2 18,3 8-24,0-1-30,-1 1-39,0 3-34,2 0-17,0 3-23,0-2-19,0 3-14,0 6-1,-1 3 0,1 5 8,3 2 1,3 1 3,4 3-3,12 0 7,5 7 2,6-2 6,8 4-6,2-3-12,-1 0 0,0 0-4,-3 1-2,-1-4 7,-7 4-7,-6-4 0,-6 1 0,-5-5 1,-6-1 0,-7 0-1,-4-5 1,-7 7 6,-16 1 16,-15 3 4,-12-1-11,-5-5-5,2-1-10,5-9-1,15 4-68,10-1-298,-13 18-743</inkml:trace>
  <inkml:trace contextRef="#ctx0" brushRef="#br0" timeOffset="37933.1697">29122 4377 667,'9'-4'157,"-4"-2"-41,2-1 58,-4 4 72,-4 1-65,-2 4-79,1-2-60,2 2-27,-1-1-14,-1 3 0,1 2-1,-2 0 0,1 3 0,-2-2 0,-1 1 2,-4 0 16,-4 9 10,-11-1-2,-6 10-14,-6 9-6,-1 0-6,1 5 1,4-2-1,8-4 1,7-7-1,7-1-1,5-4 0,3-5 0,-2-1 0,4-2 0,-3-3 0,-3 3 1,-3 2 1,-1 3 5,-8-4-5,-3 0 7,6-3-7,1-5 6,3-3-5,6-2-1,4-2 8,1 0-3,0 0 3,1-2 3,1 2 12,-2 0 6,0 0-3,0 0-6,0 0-9,0 0-11,0 2 0,0-2-1,-2-2-1,2 2-1,0 0-5,0 0-1,9 7-1,5-2 8,-1 5 1,9 3-1,1 4 1,3 4 0,2 2 0,3 5 0,-1-2 8,-5-1-7,-1-7 0,-5 1 0,-2-7 0,-2 2 1,-2-4-1,2 3-1,-4 1-32,8 1-164,46 29-315</inkml:trace>
  <inkml:trace contextRef="#ctx0" brushRef="#br0" timeOffset="98522.6352">24621 12471 555,'-1'-4'279,"-1"1"60,-1-3-48,3-3-59,-1 4-41,-1 1-62,2 4-68,-1 0-32,1 4-13,-2 0-4,0-1-10,1 6-1,2 11-1,-1 6 1,5 10 8,1 3-7,3-4-2,5-3 0,0-3 1,3-1 0,5 2 1,-2 0-2,4-4 1,2-1-2,0-9-9,2-6-17,0-10 2,3-10 2,-1-8 8,0-9-4,0-5-4,-7 5 10,-2 12 1,-7 7-8,-3 9-11,-2 12 13,-2 4 16,7 12 2,-4 0 0,3 5 0,0-11 0,1-1 0,0-8 1,1-6 5,0-4 0,0-4-5,6-4-1,-1-4-58,4-5-96,2-2-100,1-2-215,42-45-271</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2:46:56.094"/>
    </inkml:context>
    <inkml:brush xml:id="br0">
      <inkml:brushProperty name="width" value="0.05292" units="cm"/>
      <inkml:brushProperty name="height" value="0.05292" units="cm"/>
      <inkml:brushProperty name="color" value="#FF0000"/>
    </inkml:brush>
  </inkml:definitions>
  <inkml:trace contextRef="#ctx0" brushRef="#br0">19533 2541 1200,'2'-11'275,"-2"2"-47,-2-8-30,0 9-18,-2 4-35,0 4-38,1 3-47,2-2-15,-3 3-11,1-2-11,2-2-11,1 2-12,4 3-9,4 4 9,0 0 0,3 11 1,4-1 5,-1 1-6,1 5-38,-5-2-56,2 7-68,-9 1-221,-44 60-466</inkml:trace>
  <inkml:trace contextRef="#ctx0" brushRef="#br0" timeOffset="199.0114">19346 3157 1657,'0'0'294,"0"0"-202,0 3-46,0 0 20,1 5-6,2 3-3,4 7-15,2 6-19,4-1-8,4 1-15,2-3-6,6-1-106,0-1-266,27-7-1019</inkml:trace>
  <inkml:trace contextRef="#ctx0" brushRef="#br0" timeOffset="1074.0615">21118 2385 1132,'0'1'192,"-1"-1"-46,1 0 140,0 2-8,0-4-98,1 2-90,8 0-78,7 0 4,11-1 16,15 1-16,6 0-7,4 0-1,2-3-2,0 3-5,1-4 0,1 0 0,-1-1-1,-3-4 0,-10 4-21,-3-3-10,-15 2-37,-7 2-47,-11 4-85,-8 3-10,-16-3 54,-9 1-309,-16 5 135,-99 17-167</inkml:trace>
  <inkml:trace contextRef="#ctx0" brushRef="#br0" timeOffset="1614.0923">21383 2453 448,'-4'4'222,"-2"-4"10,-1 7 43,5-5-34,0 1-64,2-2-76,4 7-65,3 2 21,2 7 25,1 8-10,2 2-22,4 1-19,-3 3 1,-3 3 10,-2 2-2,-4 2-7,-4 5 8,-3 4-7,-4 8-5,-2 5-14,-3 9-2,-5 7 20,2 1-18,-2-4-4,1-1-10,2-11 0,-1-6 5,0-6-5,2-15 7,-5-11-8,2-8-1,-6-9 0,-3-10 1,-8-13-1,-6-6-11,0-7 6,1-4 6,8 5-1,10 3 0,10 7 1,9 11 12,2 2-12,4 4 0,3 2-22,9 2 22,10 2 36,12 0 15,8 5 12,7-2 15,-3-1-8,4-3-14,-4 0-11,3-3-20,-7-4-13,-1-4-6,-4 1-5,0-2 0,-3 3 1,-7 0-2,-2-4-8,-3 5-42,-7 0-43,0-2-28,0-3-34,2 0-202,36-29-691</inkml:trace>
  <inkml:trace contextRef="#ctx0" brushRef="#br0" timeOffset="1953.1117">22015 3181 612,'-5'4'1136,"2"6"-966,-6 13-137,2 6-11,1 10 43,4 10-4,5 2-32,8-2-19,8-4 5,2-7 15,3-16 3,0-5 5,-3-11-4,-5-8 17,3-12 15,0-8-15,-2-15-18,3-8-7,-7-12 4,2 0-6,-11 3-8,-5 3 5,-9 13 0,-4 9 12,-7 7 5,-5 12-32,-2 7-6,2 10-11,-1 5 5,9 7-6,6 6-103,8 2-64,8 4-77,36 20-569</inkml:trace>
  <inkml:trace contextRef="#ctx0" brushRef="#br0" timeOffset="3072.1757">22958 2863 1048,'0'0'279,"-2"0"-174,2 0-15,4 0 47,1 0 22,5 0-114,10 2 12,5 3 12,5 5 4,7-2-23,1 0-8,1 2 9,7-1 6,6 1-5,11-4-5,9-4-19,48 1-11,19-2-11,8 3-5,-52 2 5,-55-6-5,-3 0 0,-4 0 0,29 0 0,-11 3 1,-9 2-2,-8 1 0,-6-1 0,-5-1 1,3 0 0,-1-2 5,-1-2-5,-1-2 7,-1 1-8,-2-2 2,-6 2 4,-6 1-5,-2-3 5,-4 1-4,-2 1-1,0-1 10,0 0 25,-2-2 18,0-4-2,-2-4-4,-3-8-1,-2-3-7,-6-6-19,-6-7-21,-9-7-5,-10 0-20,-4-3 5,0 8 10,5 5 2,7 9 7,6 6-5,4 6 5,6 2 1,7 4 0,3 5 0,4-2 0,4 3-7,-1 0-9,4 3-19,1 4-5,5 8 26,9 8 8,4 9 5,4 5 0,3 4-10,0 1 4,3 4 6,-3 1 1,-3 5 0,-5-6-2,-5 1-4,-7-6 0,-5-3-7,-6 0 13,-4-2 8,-12 4 7,-10 0 3,-11-1 0,-9-1-12,-10-5-6,-3-4-63,7-7-98,8-10-160,-9-37-594</inkml:trace>
  <inkml:trace contextRef="#ctx0" brushRef="#br0" timeOffset="4394.2514">24998 2679 115,'2'-3'81,"2"3"-81,3-3-6,15-16-124</inkml:trace>
  <inkml:trace contextRef="#ctx0" brushRef="#br0" timeOffset="6149.3518">25346 2140 1207,'-1'0'222,"1"0"-108,-4 3-78,4 1-24,2 0-10,0 10 40,-1 1 15,4 7 15,1 1 25,-1-1-10,0 3 2,-4-1-22,-1-1-14,-1-1 5,-1 1-16,-3-1-3,2-2-12,-3-3-6,2-6-9,3 2-6,1-7-5,0-2 1,0-4-1,0 3-1,0-3 1,0 0 0,0-3 0,-1 3 6,2 0-6,-1 0 5,0 0-5,0 0 5,0 0 0,-1-2 1,2 4 2,-1-2-3,0 0 0,0 0-4,0 0 4,0-8-6,0 0-12,0 4-9,1 0 5,-1 0 4,0 1 3,0 2 7,0-1 1,0 2 0,0 0 0,-1 0 1,0 2 1,1-2-1,0 1 0,0-1 1,0 0 1,0 0-1,1 0 0,-2 0 0,1 0-1,0 3 0,0-3 0,0 0 0,0 0-1,0 0 0,0 1 0,-2-1 1,2 0-1,0 0 1,0 0 0,0 0 0,0-1 2,2 1-1,-4 0 4,2 0-5,0 0-37,0 0-26,6-6-42,-6 4-57,2-1-123,-1-6-300,5-14-162</inkml:trace>
  <inkml:trace contextRef="#ctx0" brushRef="#br0" timeOffset="6610.3781">25384 2302 55,'-3'-14'1199,"-1"2"-890,0-5-70,1 5-65,0 8-38,1 4-61,2 4-61,0 10-13,0 13-1,2 18 32,-4 14-4,2 12 2,-1 9-1,-3 11-8,-9 66 18,-7 42-6,-8 32-20,12-109-1,-1-15-4,4 9-7,3 8 7,3-74-8,7-14 0,0-7-6,-3 29-16,6-21 11,-3-15-7,0-13-15,0-3 5,0-13 1,1-11-48,4-15-147,-1-20-93,13-142-258</inkml:trace>
  <inkml:trace contextRef="#ctx0" brushRef="#br0" timeOffset="7135.4081">25512 2195 1255,'0'-3'292,"0"3"-83,0-8-50,10 4-78,2 0-38,10 0-16,10 2 0,5 2-3,5 2 11,0 5-1,-4-4 1,1 1 2,-3 2 10,-3-2-11,-2 5-29,-10 4-7,-3 12-7,-1 13 7,2 11 0,-1 13 1,-2 3 5,-5 1-5,-4-4 0,-10-6 9,-8-6 11,-13 0 23,-12-9 16,-11-3-3,-20-8-8,-51 5-20,-34-11-8,18-15-2,101-9-8,9-3-10,3 0 5,-15-3-5,16-2-1,16 1-68,11-5-73,12-1-6,12-2-69,13 3-358,94-29-219</inkml:trace>
  <inkml:trace contextRef="#ctx0" brushRef="#br0" timeOffset="8800.5034">26677 3018 898,'0'1'333,"0"-1"-86,0 0 43,5 0-67,5-1-109,9 1-57,11 1-30,15 4 6,11-2 17,10 4-1,56-4-2,28-7 1,-2-11-5,-62 3-16,1-6-3,-3-4-10,3 6-7,-48 7-5,-2 4-1,-4 0 0,31-2 0,-7-2-1,-9 6 0,-10 1 0,-11 2 0,-7 2 0,-7 0-2,-7-1-4,-3 2 6,-1-3-1,-2 3 1,-2-3 1,1-3 9,-1 3 8,-1-3 17,1-2 7,-4-3-15,-5-14-26,-6-8-1,-7-6-11,-4-4 1,-9 0-2,-3-6 10,-2 1 1,-2 0 0,1 7-5,3 4 6,9 8 0,5 7-1,11 8 1,5 5 0,10 5-9,3 1-18,7 3-28,2 12 19,9 6 30,9 11 6,7 8 1,2-2-1,3 1 0,-5 1 0,-1 6 0,-5-1-2,-6 4 1,-6 5-7,-6 4 7,-10 5 1,-9 1 0,-9-3 9,-2 0-1,-5-8-2,1-8 0,2-8-6,1-7 2,5-5-2,-2-5-24,1-7-49,-5-8-67,-60-19-362</inkml:trace>
  <inkml:trace contextRef="#ctx0" brushRef="#br0" timeOffset="9461.5412">29027 3036 1365,'-9'-7'360,"7"2"-105,-4-9-68,5 8-26,4 4-52,13-4-76,20 0-10,57-3 11,63 6-8,37 6-11,-40-6-2,0-5-4,-1 4-3,-3 2-5,-3 2-1,-18 2-1,-20 2-44,-75 0-44,-11 2-43,-14 2-114,-38 37-571</inkml:trace>
  <inkml:trace contextRef="#ctx0" brushRef="#br0" timeOffset="9884.5654">29406 3612 702,'19'-7'1050,"2"0"-899,25-2-71,10 9-2,6 7-8,0 9-5,-7 6-31,-16 4-34,-23 3 0,-16 3 15,-19 7 9,-26 5-24,-66 34-16,-47 4-91,-6-1 34,126-65 14,10-1 41,6-5 18,-16 10 0,19-12 8,18-4 43,14-4-8,17-2 59,13 2 0,17 0-42,55 4-4,15-3-1,10-6-2,-54-3-23,-47 2-14,-6 2-14,-4-6-2,26-5 0,-10-5-24,-13-4-20,-11-3-11,-6-11-35,-13-14-29,-8-17-172,-44-194-484</inkml:trace>
  <inkml:trace contextRef="#ctx0" brushRef="#br0" timeOffset="10118.5788">29557 1627 1764,'0'-12'225,"0"7"-138,0-9-87,1 20-5,4 7 5,5 19 9,14 21 20,0 16 5,8 11-14,-2 2-5,-1 7-15,-1 3-47,8 59-170,-6 12-378,-7-23-209</inkml:trace>
  <inkml:trace contextRef="#ctx0" brushRef="#br0" timeOffset="10367.593">30783 2392 1865,'-7'-12'210,"0"6"-166,-1-9-5,6 11 10,4 4 29,4 0-37,17 2-40,13 4 34,20 1-22,13 1-4,55 4-7,6-2-1,-87-8 1,-7-2-2,32 0-35,-15-2-82,-23-2-138,-45-14-231</inkml:trace>
  <inkml:trace contextRef="#ctx0" brushRef="#br0" timeOffset="10768.616">30922 2534 1379,'0'1'469,"3"-1"-447,-2 8-5,4 3 13,2 11 72,1 14-3,2 9-39,-1 13-23,2 11-16,-3 17-10,-2 7 2,-4 3 8,-7 0-6,-10-11-9,-11-10 0,-16-5 5,-9-12-11,-12-6-9,-3-8-41,7-13-8,6-16 2,16-8 26,11-14 30,8-2 0,9-2 38,9-3 34,3 3-11,8 2-26,5-3 5,8 7 7,11 3 2,12 2 4,11 2-1,13-2-8,46 0-16,-79 0-11,40 0-16,-1-2-1,-11 2-17,-5-2-69,-6 2-47,-8 0-61,-10-4-394,41-29-416</inkml:trace>
  <inkml:trace contextRef="#ctx0" brushRef="#br0" timeOffset="11068.6331">31527 3443 1727,'-7'8'252,"-1"6"-196,-5 11 37,-6 10 61,7 1-20,4-1-59,12-2-41,6 1-11,13-2-10,3-8-13,11-7 11,2-10 11,0-10-14,-3-8 4,-5-12-5,-9-7-7,-9-10-1,-10-5 1,-9-6 0,-11-5 5,-11 6-5,-4 2-1,0 12-5,-3 10 5,7 10-5,5 6-36,1 14-57,5 13-53,-3 14-116,-18 95-494</inkml:trace>
  <inkml:trace contextRef="#ctx0" brushRef="#br0" timeOffset="17395.995">2476 4928 1368,'-9'-13'365,"2"6"-113,-11-13-53,7 5-58,2-1-25,2 5-11,1 5-21,6 5-43,0 2-41,0 2-22,11 4-4,5 10 20,11 8 5,7 8 0,2 3 1,8 1 1,-5-2-1,3-4-13,2-5-65,-4-8-78,3 0-134,69-9-396</inkml:trace>
  <inkml:trace contextRef="#ctx0" brushRef="#br0" timeOffset="17621.0079">3362 4615 1321,'-3'-7'569,"0"4"-356,-4-4-52,2 5-32,-2 2-47,1 2-64,-1 8-18,-7 11-1,-8 19 1,-5 10 7,-6 7-7,-5 2-4,-3-6-35,-6-2-24,-11-1-38,-6-2-103,-50 34-275,-74 27-263</inkml:trace>
  <inkml:trace contextRef="#ctx0" brushRef="#br0" timeOffset="17869.0221">2402 5369 1248,'3'-8'518,"4"4"-431,7-7 31,10-6 56,14 0-37,14-6-14,8 1-53,12 8-28,-2 2-21,7 5-6,-5 7-3,-9 6-11,-6-5 7,-8 3-8,-11-4 1,-11 2 0,-7-4 5,-10 1-6,-3-2-12,-4-3-39,-4-1-39,-8-6-194,-49-51-379</inkml:trace>
  <inkml:trace contextRef="#ctx0" brushRef="#br0" timeOffset="18071.0336">2833 4547 1692,'0'0'317,"0"2"-238,0 0-79,3 7 0,0 10 0,0 10 6,0 16-6,-2 17-18,-4 7-145,-7 7-110,-4-1-184,-35 86-137</inkml:trace>
  <inkml:trace contextRef="#ctx0" brushRef="#br0" timeOffset="18276.0454">2727 5212 562,'1'10'199,"1"2"8,1 14 45,0 4-30,1 4-13,-2 5 1,-2 6-66,-6 4-32,-3 8-29,-9-1-40,-9 5-20,-6 0-13,-6 2-8,-5 1-2,-1-4 0,2-4-63,5 1-111,7-6-63,11-14-140,6-37-321</inkml:trace>
  <inkml:trace contextRef="#ctx0" brushRef="#br0" timeOffset="18674.0681">2883 5508 668,'4'-3'669,"-4"3"-407,1-3 1,-7 9-20,-3 0-60,0 11-113,-2 11-37,-3 13-7,-3 16-14,5 8-5,8-1-7,7 7 1,8-6-1,6-7-1,3-10 0,1-9 0,-2-8 1,2-9 0,1-3 22,5-8 32,6-8-1,5-6-2,9-7-9,14-8 1,48-14 8,-70 19 18,37-11-36,-9 5-10,-18-3 2,-13 6-5,-16 4-5,-7 7-3,-9 1 3,-5 2 19,-7 0 2,2 1-25,-2-8-11,1 5 0,-4-8-40,2-7-77,2-6-84,7-9-98,38-114-515</inkml:trace>
  <inkml:trace contextRef="#ctx0" brushRef="#br0" timeOffset="19476.114">4057 4705 1248,'8'-10'339,"0"1"-182,9-10 25,10-5 5,0 1-64,6 3-63,0 6-27,-1 8-9,1 8-19,-2 6-5,1 7 0,-1 4 0,-3 0 0,-5-2 0,-6-1 0,-3-2 0,-8-2 0,-4-2-9,-7 2 8,-9 9 1,-10 7-1,-11 5-1,-10 5-32,-4 2-19,0 1-16,1 1 20,8 5 4,7-1 9,9-2 10,11-3 19,9-12 1,5-5 5,6-7 0,-1-8-9,3-5 10,2-1 27,-1 0 28,2-2-17,6 5-7,6 0-10,7 0-13,6 5-1,7 4-7,3 0 0,3 6-15,-2 1 6,-7 2 3,-11 4-1,-11-2 7,-11-2 30,-8 0 19,-8-1 20,-6 3 23,-6 2 1,-7 5-8,-4-1-19,-1-2-31,-3-2-17,-7 1-6,-2 1-11,-6-2 8,-5-4-8,-3 2-1,-8-4 0,1 0 2,0-9-2,6-9-5,14-4-48,10-12-64,18-18-72,60-126-472</inkml:trace>
  <inkml:trace contextRef="#ctx0" brushRef="#br0" timeOffset="19880.1371">4823 4684 1760,'0'0'314,"0"2"-226,4 4-76,2 4-12,0 8 20,12 7-4,-3 1-4,1-1-3,-3-5-3,-9-2-6,-4-6-33,-1-1-2,-4-3 34,1-6-6,-1-9-29,3-17-110,4-17-74,4-17 100,8-4 96,0 6 24,2 12 108,4 14 22,-5 11-1,8 11-33,0 5-30,6 7 8,5 5-34,-1 6-5,1 2-7,-2 5-23,-9 1-5,-8 0-17,-9 2 8,-16 12 9,-14 10 22,-16 4-22,-13 5-96,-8-5-218,-3-11-256,-54 6-141</inkml:trace>
  <inkml:trace contextRef="#ctx0" brushRef="#br0" timeOffset="20369.1651">4797 4963 525,'0'2'721,"0"6"-613,4 7-54,0 9 144,2 9 0,0 12-27,0 0-27,-2 9-53,-2-3-47,-4-7-28,2-4-8,0-14-7,0-9 7,2-11-8,2-10-36,5-12-58,6-11 55,8-13-14,8-6 23,5-5 20,3 7 10,2 7 18,2 14 46,-1 5 13,-3 8-17,-3 6-14,-6 6-17,-8 6-24,-4 5-5,-6 7 0,-4 9 13,-7 3 6,-7 9-7,-8 6-6,-14 6-6,-12 2-9,-11-3-11,-8-6-17,-6-9-4,6-15 28,4-18 13,11-12 5,4-10 15,16-3 29,5-3 1,13 1-8,9 1-6,9 4-35,10-1-1,10 7 11,11 0-11,9 1 2,2 4-2,2-4-38,-6 3-46,-6-2-19,-11-4-43,-12-5-226,-11-57-344</inkml:trace>
  <inkml:trace contextRef="#ctx0" brushRef="#br0" timeOffset="20909.196">5058 4850 1423,'0'0'346,"0"0"-223,2 7-58,1 9 31,6 12 52,1 12-16,1 14-48,-2 6-21,-8 4-12,-4 6-7,-10 5-22,-11 6-5,-7-1-8,-11 1-9,-4-3 0,-8-7-27,-3-7-15,-5-2 9,2-8 17,1 0 8,9-8 7,12-10 1,12-13 1,14-12 1,9-10 34,12-5 10,10-8-45,19-7 39,15-7 11,19-4-24,11-1-15,-3 2-10,2 0 4,-3 7-6,-6 4-3,-4 6-71,-13 5-28,-8-1-22,-12-7-62,-8-1-17,-10-10-112,-2 0 108,-10 3 171,-6 5 36,-3 5 156,0 6 96,-1 7-27,-2 3-94,2 4-61,2 5-19,-2 14 12,0 6 42,-1 7-1,1 6-43,6-2-29,1-4-13,7 0-8,-2-8-10,4-5-1,-4-4-60,-3-9-78,-6-4-72,-50-16-560</inkml:trace>
  <inkml:trace contextRef="#ctx0" brushRef="#br0" timeOffset="22308.276">5983 4747 238,'-2'-10'1098,"0"1"-800,-4-13-53,2 6-20,-2 1-54,0 1-26,2 6-22,0 1-27,4 7-43,2 0-53,14 7-20,12 0 20,21-3 19,18-1-2,55-13-10,18-27 5,2-16-11,-54 20 1,-51 18 8,-10 1-10,-3 4-13,15-11-28,-20 10-7,-16 1-15,-15 6-48,-15 4-30,-16 4-22,-6 10-32,-4 8 10,7 4 62,6-4 74,11-2 49,6-2 9,8-4 69,6-5 27,3 1-2,3 1-2,1-1-11,1 11-9,1 9-23,0 9-10,1 7 5,-1 9-5,-1 5 9,-5 7 1,0 8 32,0 3-42,3 5-18,-3 1-12,3 2 8,-2-4-8,1-5-12,-2-12 0,0-6-5,-4-7 0,0-11 7,0-7-7,-3-8 1,3-11 13,3-4-5,-2-7 5,0-1 3,-7-7-7,-3-6-5,-4-2-6,-4-3-6,-1 1-7,-3 4 1,1 3 3,5 4 7,3 0 1,8 3 0,8 0 1,6 0 0,3-3 18,1 2 6,10-7-6,11-2 2,10-2 2,9-3-1,5 0 0,7 2-1,5 1-5,0 2-14,7 2 14,-6 6-4,-1-2 2,-6 4-5,-4 0 10,-8 1 3,-6-1-2,-8 3-17,-11-2-2,-9-1 1,-8 1-1,-1-1-1,-1 3-7,-1-3 2,1 1-13,-1-1-17,-2-1-14,-1-3-16,-3-1-48,-5-4-64,-6-3-62,-43-33-450</inkml:trace>
  <inkml:trace contextRef="#ctx0" brushRef="#br0" timeOffset="24761.4163">6865 5425 934,'-4'-1'278,"4"1"-73,-6 0-103,-1 4-18,1 3-27,-2 5-27,-1 10-7,0 5 5,0 8 28,6 1 5,5-5-7,4 0-10,7-5-2,1-5-5,5-2-7,-3-6-15,-1-6-14,0-4 20,-4-9 24,2-6 15,-3-7-19,7-7-25,-7-11-2,-2-4-14,-2 3 1,-8-5 6,-5 4-7,-2 2 0,-3 6-5,-5 5 5,5 13 10,-1 6 1,4 3-11,-1 6-8,2 2-4,-4 4 12,2 6 9,-4 2-3,1-1-5,2 2 0,0-4-1,5 2 0,1-5-28,1 4-44,2-1-86,4 3-157,20 23-266</inkml:trace>
  <inkml:trace contextRef="#ctx0" brushRef="#br0" timeOffset="25346.4498">7523 4914 731,'0'0'683,"-1"0"-499,1 4-130,3 9-25,1 9 122,7 15 25,-2 14-34,5 12-49,3 7-34,0 1-10,1-4-10,1-3-10,-1-5-8,1-10-8,2-5-5,1-19 4,7-9 10,11-18 28,12-19-4,11-19-10,13-20-15,48-58-6,7-27-4,-7-10-2,-87 103-8,-3 5-1,-5-3 6,34-45-5,-10 6-1,-4 13-12,-4 14-15,-1 13-6,-7 15-4,-7 17-13,-10 11-17,-6 6-16,-6 8-11,-4 3-23,-4 5-62,-6 6-49,-11 1-117,-58 28-894</inkml:trace>
  <inkml:trace contextRef="#ctx0" brushRef="#br0" timeOffset="25746.4726">7726 4892 1094,'3'-10'288,"3"1"-162,6-13-9,2 6 61,7-3-22,5-1-51,6 4-33,8 7-16,-1 3-16,0 8-5,-2 7-8,6 10-3,1 6-5,5 6-16,2 14-1,-2 6-2,0 12 0,-7 12 9,-4 4 9,-5 2 12,-2-7-9,-2-10-9,6-16 1,1-10 5,5-13-6,4-13-6,4-8-5,3-9-1,5-6-12,-5-13-65,2-2-55,-2-3-246,57-80-591</inkml:trace>
  <inkml:trace contextRef="#ctx0" brushRef="#br0" timeOffset="26100.4929">9600 4486 1311,'-3'-12'535,"1"2"-415,-3-13-73,2 15 8,1 1 67,2 7-67,3 7-55,8 7 0,5 2 5,11 3 28,13-5 19,14-6-14,9-10 4,9-11-21,2-9-12,2 0-9,-3-2-29,-12 1-43,-13 9-24,-18 3-75,-12 5-141,-39 16-328</inkml:trace>
  <inkml:trace contextRef="#ctx0" brushRef="#br0" timeOffset="26369.5083">9530 4600 1174,'0'0'242,"0"2"-154,3 1 16,1 7 58,0 12 28,2 12-76,1 14-45,-4 12-1,-3 5-14,-1 6 12,-1 3-27,-5 0-20,3 3-2,-2 1-16,-1-6 7,4-2-8,0-8-5,-1-8-46,4-12-59,4-16-106,2-13-139,5-17-179,33-66-19</inkml:trace>
  <inkml:trace contextRef="#ctx0" brushRef="#br0" timeOffset="26565.5195">9520 5025 1613,'1'0'448,"2"-3"-353,0 2 29,10-8 17,20-5-43,22-7-44,62-12-20,16 8-22,-95 21-5,-2 4-7,32-1-18,-12 5-54,-13 9-33,-16 3-78,-12 11-319,-51 63-328</inkml:trace>
  <inkml:trace contextRef="#ctx0" brushRef="#br0" timeOffset="26789.5323">9465 5565 1349,'-14'9'476,"5"-3"-348,-10 6 19,12-4-29,9-2-41,12-2 1,9 1 36,13-2-29,10-3-40,1-4-24,2-2-10,0-2-10,0-1-1,2-5-35,-1 0-50,-1-5-31,3-3-58,-1-5-328,74-77-370</inkml:trace>
  <inkml:trace contextRef="#ctx0" brushRef="#br0" timeOffset="27171.5542">10534 4002 1696,'8'-13'318,"0"4"-182,5-11-59,-1 10 37,6 6-33,-2 8-47,8 6-16,4 10-18,0 9 0,-4 7-6,-9 1 4,-6 6-11,-15 6-2,-10 8-18,-18 4-18,-10 2-20,-2-10 29,8-12 24,11-17 18,16-15 12,8-5 36,4-1 6,2-3-7,7 3-2,6 1 4,5 2-11,7 0-14,2 1-17,9-3-6,12-1-2,6 1-4,7-2-69,0 7-74,-4 7-152,43 51-782</inkml:trace>
  <inkml:trace contextRef="#ctx0" brushRef="#br0" timeOffset="33433.9123">10297 5695 51,'3'-5'138,"-3"4"42,0-7-3,0 1 30,0-4-14,0-2-8,0-2-25,7-10-31,1-5-85,7-6 8,1 2 31,-5 10-20,-4 11 10,-4 7 14,-3 4-1,-2 2-32,1 2-20,-2-2-1,2 2 11,-2-1-1,0-1-43,0 3 7,-3-2 11,-5 4-10,-7 2-2,-4 3-6,-5 6 0,1 1 0,3-2 1,-1 0-1,6-1 1,5-4 0,0-2 0,5-4 0,3-1-1,4 1-8,2 6-15,4 7 13,3 7-1,5 0-5,0 3 1,5-3 7,1-8-2,-1-3 8,4-10-4,-1-3 6,5-5 18,2-10-6,2-3-2,2-6-4,-4 0 2,-4-6-7,-1 1 0,-10-1 0,1 6 11,-11-1-4,2 9-2,-5 6 0,-2 5 6,-1 2 1,2 6-7,-1-2-6,-1 3-22,-1 6 21,0 9 1,1 3 1,-3 6 5,4-3-4,-2-3-2,4-3 6,2-7-6,1-5-1,1-4-11,-1 0 4,1-2-2,6-1-76,2 0-124,4-4-264,27-29-527</inkml:trace>
  <inkml:trace contextRef="#ctx0" brushRef="#br0" timeOffset="103220.9039">3607 9287 962,'-1'3'221,"1"-3"-154,-2 3 53,4-3 30,-2 1 8,0-2 11,1 1 8,1 0 5,-1 0-11,1 0-18,-1 0-45,1 0-27,-4-6-11,1-4-34,-2-11-24,0-10-11,1-8 0,-1-9 0,2-5-1,-1-10 1,2-4 0,-3-4 0,1-1 0,1-2 0,-1-3-1,-2 6-1,4 3 1,-1 1 0,1 5-1,-2 5 1,1 4 0,1 6 0,-2 5 0,-1-1 1,0 4-1,0 0-1,2-5 1,-1 4-1,2-5-1,2-5-4,-1 3-3,2-1-9,0 5 11,-1 9 6,-1 2 0,1 5 0,-1 0 0,1 5 0,2-1 1,-1-1-6,-2 0-3,4-3 0,-2-2-5,-1 2-13,1-1-7,0 2 11,0 4 7,0 7 7,-2 3 1,1 5 7,2-2-24,-3-6 10,4 1 13,-2-6 1,1 3 0,4-5-6,-3 0 6,2-1 1,1 1-6,-4 3 5,2 1 1,-3 3 0,-2 3 1,-1-2 5,0 5-6,-1-1 1,1 2 0,-3 0 0,3 2-1,0 6 0,0 0 0,0 0-1,0 0 1,0 0-1,0 0-1,0 0 1,0 0-1,0 0 1,0 0 0,0 0-5,0 0-2,0 0-14,0 0-19,0 0-7,0 0-10,0 0-10,0 0 7,0 0 16,0 0 24,0 0 15,0 0 6,0 0 2,0 0 4,0 0 1,0 0-5,0 0 5,0 0 7,0 0-1,0 0 1,0 0-1,0 0 1,0 0-8,0 0-5,0 0-1,0 0 1,0 0-1,0 0 0,0 0-1,0 0 1,0 0 0,0 0 1,0 0-1,0 0 2,0 0 8,0 0 17,-6 6-1,6-5-8,-2 2-11,0 4-7,-3 1-7,-1 8-2,-3 6 8,1 3 0,0-1 1,-1 1 6,0-1-4,-5 4 5,-4 0 8,-7 3 0,1-3-1,-2-8-2,6 0 0,10-11-3,2-6-3,5-3-5,5 0-1,-1-1-13,3-3-38,6-2-63,8-3-50,11-6-197,12-4-121,8-2-32,55-42-129</inkml:trace>
  <inkml:trace contextRef="#ctx0" brushRef="#br0" timeOffset="103380.9131">3757 7208 698,'0'-3'511,"-1"3"-146,0-1-16,-1-2-98,0 3-82,1 3-56,1-2-58,0 6-55,5 3-14,1 9 9,8 11 5,2 7 0,4 9 0,0 2-48,1 7-65,-7 13-143,-11 129-530</inkml:trace>
  <inkml:trace contextRef="#ctx0" brushRef="#br0" timeOffset="104522.9784">3549 9260 940,'0'0'306,"1"0"-213,1-3-33,4 3 61,0-1-11,4-2-35,2-1 40,8-4 16,-3 1-19,1 5-37,2 0-31,3 4 1,3 0-8,4 2 1,4-4-7,6 0 1,7-6-10,11-4 4,13-7 10,6 1-11,1-3-11,-1 4-8,-4-1 0,-6 6-5,-6 3-1,-4 0 1,-5 4-1,-3 6 0,-2 0 0,0 5 1,4-2-1,6 1 0,-1 3 1,1-4-1,-3-2 1,-3 0 0,-4-4 0,-2 0 1,0-4-2,-3-4 2,1-5 4,-5 0 3,0-4-8,-3 3 5,-9 5-5,-2 1 5,-10 1-4,-4 4 16,-6 2 1,-4 1 19,0 0 20,-3 0 19,3-3-13,-5 0-22,-1-2-18,-4-9-15,-12-5-3,-6-4-6,-3-6 0,-5-2-1,-2-2-1,-5 0-5,0 2 6,1 1-1,2 4 2,11 9-1,5 5 0,10 9-7,11 4-7,4 9-13,12 8 8,9 11 14,14 9 5,9 3-22,3-3 5,3-2 0,-7-6 2,-3-3 4,-3-5 6,-10-3 5,-2-5 0,-10 2 1,0-3-1,-9-1 0,-4 0 0,-5 6 1,-5 1-1,-12 13-10,-15 4-29,-17 16-94,-67 38-79,-54 24-377,-38-21-789</inkml:trace>
  <inkml:trace contextRef="#ctx0" brushRef="#br0" timeOffset="105715.0466">3482 9344 521,'0'-5'255,"3"4"-112,-2-7-10,-1 4 62,2 0 2,-2 4-16,-2 0 10,2 0-25,-1 0-20,-2 2-19,3-2-25,0 0-18,-2-2-7,1 2-5,-2-2-20,-1 0-16,-5 0-15,-2-2-6,-1 1-9,-7-6-4,-2 3 4,-2-1-6,-1-1 1,-4 0 10,0-2-1,-2 5-4,3-2-4,0 2 7,6-4 1,-1 6-2,1-3-7,1 5 1,1-2-1,0-1 5,-4 4-6,-4-2 0,-1 2 1,-6-1-1,-2 2 0,-6 1 0,2 2-1,4-4 0,1 3 1,7-2 0,-1 1 0,2-2 1,2-2-1,1 1 1,2-2-1,-2-1 1,0-2 1,-3 3-2,0-4 1,0 5-1,-1 1 0,-1 1 1,5 0-1,1 1 0,0 1 0,4 0 0,1 3 0,-3-3 0,3 2 0,-6-1 0,-1 1 0,-5 2 0,-3 0 0,2 5-1,1-3 1,5 0-1,4 4 0,1-5 1,6 0-1,3-1 1,5-3 0,-2-2 1,5-1-1,3 0 0,-2 0 1,1 0 0,-3 0-1,-2 3 1,-1-3-1,1 0 0,4 4 0,0-4 0,2 0 0,0 0-1,0-4 0,1 4-7,2-3-2,-3 2-16,6-2-7,3-6 6,13-8 21,3-2 5,10-13 0,2-1 1,3-2 0,-3-1 0,2 1-1,-3 3-14,0 5-34,-6 0-35,1 5-33,-12 4-26,0 11-83,-10 7-273,-18 40-100</inkml:trace>
  <inkml:trace contextRef="#ctx0" brushRef="#br0" timeOffset="105932.059">2132 9230 989,'-2'0'300,"1"0"-107,-2 0-41,3 2-52,0 1-52,1 15-40,2 8-7,5 11 28,5 14-16,9 2-1,2 4-6,11-2-4,6-7 4,6-3-6,9-7-48,8-7-158,144 0-399</inkml:trace>
  <inkml:trace contextRef="#ctx0" brushRef="#br0" timeOffset="107014.1209">3613 9516 1015,'0'0'139,"-1"0"-109,-1-4-19,2 4-11,2 0-28,-2 0-59,3 6 57,0-2 20,-1 2 10,1 1 17,-3-3 59,2 1 55,0 1-14,-2 4-9,2 3-11,-2 5-10,2 9-13,0 16-16,-1 6-5,2 14-11,-3 6-12,0 4 9,-3-1-9,2 1-9,-1-1-3,2 2-5,0 1 17,-2 5 3,2 0-21,-2 4 0,-2 3 6,-1 6-4,2 5-4,0 58 4,1 10-7,2-118 5,0-2-6,0 40 0,2-21-5,-1-19-1,1-17 2,-1-16-1,1-6 1,-2-5-1,0-2 5,0-2-5,0 2 14,0-6 41,-2 1 28,-2-4-17,-4-14-37,-6-9-16,-5-13-13,-10-13 5,-3-9-5,-2-5 5,-2-10-5,0 9 1,7 5-2,7 16 2,6 14-1,9 15 5,4 10-6,1 11-1,4 2-17,5 6-7,6 9 13,4 17 4,10 18 2,1 15-15,3 8-7,-1 4 2,-5-5 13,-2-7 7,-7-12 5,0-10-5,-5-18 5,0-8 0,0-6 1,2-9 5,6-9 19,8-13 8,8-11-4,7-17-11,6-7-10,-3-2-1,2-8-6,0-6-12,2-9-77,59-144-236</inkml:trace>
  <inkml:trace contextRef="#ctx0" brushRef="#br0" timeOffset="107734.1621">4083 6747 1036,'0'-1'455,"0"0"-172,-3-1-13,6 0-117,-3 2-70,0 0-44,0 0-30,1 2-9,2 0-13,5-1-4,7 3 11,10-1 6,10-1 9,7-2-2,1-2 2,4-1-3,-5-1-5,-1 3 0,-6-1 0,-4 2-1,-11 0-1,-1 0-21,-10 2-41,-4-2-60,-5 1-90,-7 3-89,-50 6-352</inkml:trace>
  <inkml:trace contextRef="#ctx0" brushRef="#br0" timeOffset="108006.1776">4099 6774 1183,'0'0'289,"0"0"-106,0 0-40,2 3-112,-1 6-31,2 11 0,-1 13 39,1 12 3,0 7 0,-2 11 0,2 1-6,-3 5-12,2-2-11,-2-5-7,0-3 2,0-16-8,1-5-14,0-17-108,1-8-92,0-7-38,-2-9 18,0-15-77,-5-63-149</inkml:trace>
  <inkml:trace contextRef="#ctx0" brushRef="#br0" timeOffset="108159.1864">4114 7205 579,'3'-11'317,"0"2"-34,6-13-35,3 0-13,9 3-59,3-1-55,6-1-47,2 0-34,0 5-19,-2 4-15,-4 5-5,-6 4-1,-1 10-25,-6 5-152,-4 14-127,-43 81-312</inkml:trace>
  <inkml:trace contextRef="#ctx0" brushRef="#br0" timeOffset="108320.1956">4077 7599 1148,'3'-7'534,"1"-1"-342,5-11-21,8-10-2,10-5-83,7-1-61,7 0-22,2 8-3,0 6-70,-3 10-176,57 17-404</inkml:trace>
  <inkml:trace contextRef="#ctx0" brushRef="#br0" timeOffset="108883.2278">4594 7367 1193,'0'0'381,"0"0"-157,1-4-31,0 2-8,4-4-92,8-6-59,4-7-22,3-5-10,5-2-1,-2-3-1,-10 2-2,-3 8 1,-6 5 0,-1 8 1,-3 1 0,0 8-14,-3 5-44,2 8 19,1 9 28,0 9 10,4 0 0,0-4 0,1-5 1,1-7-1,-5-10 1,1-4 0,1-6 1,0-6 13,7-11-5,6-9-9,2-8 0,1-5-1,-2 0-9,-7 0 8,0 8 1,-6 7 1,-2 8 0,-2 9 11,0 5 22,0 8-8,-2 3-25,2 11-6,0 12 6,2 15-1,0 8 1,4 6 0,0 5 0,1-2 0,0-3 6,1-1 3,-1-4 8,1-1 20,-3-11-8,-3-1-17,-2-16-2,-2-9-1,-2-5 2,-6-4 2,-4-3 1,-13-3-14,-10-1-69,-13-5-73,-109-51-501</inkml:trace>
  <inkml:trace contextRef="#ctx0" brushRef="#br0" timeOffset="109688.2738">5977 8841 1237,'-2'0'383,"0"0"-125,2 0-62,-3 1-73,6-1-46,-3 0-35,2 2-24,4-2-17,7 2 7,13-1-7,12 3 5,6-1-5,3 3 10,-4-6-11,-5 0 2,-3 0-2,-10-5-14,-6 5-44,-12 0-104,-7 6-216,-50 6-154</inkml:trace>
  <inkml:trace contextRef="#ctx0" brushRef="#br0" timeOffset="109928.2876">5909 9002 994,'-1'3'318,"1"-2"-171,-2 4-17,2 9 8,3 6 9,1 16 15,2 8-75,1 2-25,-3 9-17,-1-2-12,-6 0-9,0-1-14,-1-1-2,-2-9-2,0 1 0,-2-6-6,0-7-37,2-8-58,2-5-140,4-7-118,4-7-168,0-36 168</inkml:trace>
  <inkml:trace contextRef="#ctx0" brushRef="#br0" timeOffset="110116.2983">5891 9379 623,'5'-9'306,"3"-4"-47,7-6-31,9-4-60,8 1-12,8 0-37,6 0-56,1 1-36,-3 8-14,-11 3-5,-8 9-7,-8 2-1,-7 10-51,-8 3-105,-11 10 64,-8 9-82,-8 8-297,-99 81-71</inkml:trace>
  <inkml:trace contextRef="#ctx0" brushRef="#br0" timeOffset="110287.3081">5837 9696 828,'0'0'462,"2"0"-329,1 3 65,0-3 68,3-3-71,8 0-56,11-5-37,5-4-54,7 0-27,1-1-15,1 4-6,-1 2-30,-2 7-96,1 4-231,50 25-360</inkml:trace>
  <inkml:trace contextRef="#ctx0" brushRef="#br0" timeOffset="110830.3392">6522 9577 989,'-3'0'334,"-1"-4"-208,1-4-46,3 4 14,-1 0-32,1 1-34,0 3-19,0-3-7,0 2-1,0 1 5,-3-2-5,3 2 0,0 0 8,-2 0-7,0 0 4,2-2 0,0 2-5,0 0-1,0 0-49,0 0-95,0 0-33,2 2 19,-2 0 38,2 2 30,-4-1 57,2 0 33,-2-3 30,2 1 78,-4-1 27,2-1 29,-1 1 2,2-3-22,-2 0-9,3 0-30,0 2-28,0-1-50,-2 2-27,2 0-6,0 0-59,0 2-122,-1-1-23,-2 8 64,3-6 61,-3 3 17,3-2 38,0-4 23,0 0 7,0 0 14,0 0 23,0-3 14,0 3 2,0 0-19,3 0-10,-6 0-4,6 3-20,-3-3-32,0 0-179,9 7-363</inkml:trace>
  <inkml:trace contextRef="#ctx0" brushRef="#br0" timeOffset="111123.3559">6550 9593 1050,'-3'-2'349,"-1"-5"-142,-2 0 27,0-1-90,-1 2-69,-2 0-43,-2 0-22,2 3-9,-1 1 0,-3 0-1,4 2-6,1 2-12,1 2-27,1 0-35,1 3-73,-4 2-103,-27 35-296</inkml:trace>
  <inkml:trace contextRef="#ctx0" brushRef="#br0" timeOffset="111398.3716">6300 9700 189,'0'-4'856,"0"1"-541,0-9-44,3-2-20,0 2-83,4-4-68,3-1-43,6 5-25,2 2-17,1 5-14,2 5 1,-1 4-1,0 7-1,-2 7 0,1 8 0,-2-3 1,-4 8-1,-2-1 1,-4-1 0,-1 3 0,-4-5 0,-1 3 5,-1-3-5,0-2-1,3-3-9,-3-1-45,6-8-76,1 0-115,4-10-68,29-32-389</inkml:trace>
  <inkml:trace contextRef="#ctx0" brushRef="#br0" timeOffset="111611.3838">6725 9432 1591,'-6'3'346,"-3"4"-184,-8 8-34,-3 12-40,-1 5-40,-1 6-28,4 1-11,-2-4-8,1 2 6,-4-2-7,1 1-21,-8-1-60,-5 5-81,-4-3-376,-72 23-825</inkml:trace>
  <inkml:trace contextRef="#ctx0" brushRef="#br0" timeOffset="113508.4923">9176 6992 1115,'-1'-1'511,"1"1"-252,-4-2-80,4 2-77,0 2-59,4-2-41,8 0-1,13 0-1,14 0 7,16-2 5,8 0-3,-3-5-7,1 1 5,-6-1-7,-3 1 1,-10-4-1,-9 4 0,-6 1 0,-15 4-36,-8 1-60,-4 1-48,-6 0-77,-7 8 55,-11 2-80,-8 2-24,-2 4 142,3-3 97,2-1 31,9 0 24,3-3 99,5 2 49,5-5-22,2 0-22,3 7-20,-3-1-21,4 11 0,-1 9 15,4 8 3,-1 11-20,4 2-16,-3 3-31,0 4-14,1-3-11,-6-1-1,1-4-4,-4-6-2,-2-1-5,-8-5 8,-3 0 0,1-6-9,0-3-8,0-11-16,5-9-15,-6-8 24,4-7 9,-5-8 6,-3-6 0,-3 0 7,5-2 17,5 6 5,1 0 8,9 6 32,4 4-16,2 3-34,3 3-19,3 1-7,9 3 7,5 2 21,13-2 1,10-3 20,6-5-4,8-6-4,2-5-13,-4-2-15,-6-2 0,-6 4-4,-9 2-1,-4-2 1,-10 6-2,-3 2-15,-11 3-37,-3 1-47,-3 1-41,-3-1-127,-24 10-456</inkml:trace>
  <inkml:trace contextRef="#ctx0" brushRef="#br0" timeOffset="113747.506">9955 7569 1407,'0'0'483,"0"1"-402,0 2-9,3 1-15,4 5-35,6 5 11,4 8 2,3 1-14,4 9-8,-3 1-2,-3 4-2,-1 2-2,-6 1-5,-2 1 4,-4 0-6,-1 0-3,-3-1-92,0-7-223,9 12-429</inkml:trace>
  <inkml:trace contextRef="#ctx0" brushRef="#br0" timeOffset="113952.5177">10245 7457 534,'-8'-2'1073,"4"2"-749,-2-1-140,-3 10-82,-4 5-45,-7 14-15,-4 6-10,-6 7-7,-1 7-10,-5 1-9,-1 4-6,1 2-13,3-5-74,8-4-153,-12 27-480</inkml:trace>
  <inkml:trace contextRef="#ctx0" brushRef="#br0" timeOffset="114245.5345">10795 7312 1440,'0'0'506,"3"-4"-372,1 2-59,3 1-30,6-6-21,11-1-11,2 1 2,4-2-6,-1 2-3,-4 0-5,-1 0 0,-3 5-1,1-2-12,-8 4-71,0 2-212,-1 26-346</inkml:trace>
  <inkml:trace contextRef="#ctx0" brushRef="#br0" timeOffset="114514.5499">10711 7767 1578,'-4'-4'490,"4"4"-350,-3 0-25,9-3-41,1 2-37,11-4-20,12-5-2,9 0 3,3 1-2,-2 0-5,0 3-1,-5 0-4,1 1 0,-3 0-5,-1 4-1,-2-3 0,-1 2-6,-1 2-23,1 2-59,-5 2-62,-8 3-192,-12 23-395</inkml:trace>
  <inkml:trace contextRef="#ctx0" brushRef="#br0" timeOffset="115376.5992">10779 7108 1024,'-3'-2'351,"1"0"-59,0-2-61,0 3-118,0 1-67,2 5-46,-3 16-8,-1 10 8,1 13 20,3 13 2,2 8 5,5 3 8,4 5 4,-1-1-3,10-7-15,-2-6-3,2-14 1,5-9-5,11-9 1,10-8 13,7-6 4,8-10-5,6-6 3,1-13 4,4-12 2,1-16-9,0-8 0,2-12-9,-1-9-4,-5 1-5,-2-1-2,-7-2-6,-4 4-1,-12 10-1,-11 13-18,-11 10-34,-14 14-20,-4 17-7,-8 5-28,-8 11-148,-15 12-329,-102 58-330</inkml:trace>
  <inkml:trace contextRef="#ctx0" brushRef="#br0" timeOffset="115797.6233">10748 7226 334,'1'0'147,"7"-1"-99,3 1 59,6-3 73,7-1 21,-1 1 28,0 0-46,-2 3-3,-2-7-31,-2 6-20,0 1-14,0 1-38,6 6-26,3-1-27,10 7-5,3 9-7,9 9-1,1 9 7,-4 9 4,5 6-5,-8 7-4,-5-1-4,5 0-3,-4-6 3,2-6-3,-3-10-4,2-9 5,-2-7 1,3-6-7,6-10 8,3-7-9,5-7-31,6-10-91,5-8-238,99-88-412</inkml:trace>
  <inkml:trace contextRef="#ctx0" brushRef="#br0" timeOffset="116207.6467">12496 7159 1158,'-2'0'153,"1"0"-130,-5 1-23,6 2-135,7 17-237</inkml:trace>
  <inkml:trace contextRef="#ctx0" brushRef="#br0" timeOffset="116849.6834">12659 6835 532,'-1'0'220,"2"0"-136,-2 0-61,1 0-8,0-1 46,0-5-47,2-6-14,0-2-69,1-5-41,-2-4-32,-1 2 49,-2-6 42,-3-1 51,-4 0 67,-1 0 94,-1 6 23,2 8 103,1 5 4,3 6-38,5 2-56,0 2-113,3 3-47,7 2-23,4 4 11,14 2 35,11 0 8,10-6-14,4-6-15,4-2-20,7-4-10,-4-1-7,1-3 6,-9-5-8,-10 4-17,-14-1-34,-14 5-46,-14 0-80,-59-5-548</inkml:trace>
  <inkml:trace contextRef="#ctx0" brushRef="#br0" timeOffset="117069.696">12548 6747 1179,'-1'6'231,"1"1"-165,-2 10 53,4 8 53,0 11-8,6 6-52,-5 7-38,2 3-25,2 5-17,-4-1-13,2-1-10,-3-5-7,-2-2-2,-2-1-11,-3 4-100,-5-1-111,2 1-333,-13 31-518</inkml:trace>
  <inkml:trace contextRef="#ctx0" brushRef="#br0" timeOffset="117241.7059">12623 7212 118,'9'-20'1250,"3"5"-958,9-21-59,3 10-37,5 0-65,3 0-64,4 4-32,1 6-29,4 3 0,-2 6-6,-3 8-36,-8 15-146,-13 7-401,-56 85-253</inkml:trace>
  <inkml:trace contextRef="#ctx0" brushRef="#br0" timeOffset="117416.7159">12468 7661 1106,'-3'2'321,"1"-2"-149,-1 4-14,9-6 16,9-4-54,14-3 3,9-1-51,11-1-39,2 0-14,3 1-13,-2 4-6,-3 0-10,-7 2-88,-6 4-367,26-15-206</inkml:trace>
  <inkml:trace contextRef="#ctx0" brushRef="#br0" timeOffset="117586.7256">13098 7490 1085,'7'15'177,"-3"0"-84,5 16 100,3 13 89,1 6-58,2 13-88,5 6-79,-2 3-42,1-6-4,-4-14-11,-5-4-5,0-18-79,-5-8-162,0 10-291</inkml:trace>
  <inkml:trace contextRef="#ctx0" brushRef="#br0" timeOffset="117775.7364">13297 7499 1652,'-22'6'310,"0"3"-136,-28 12-43,-3 13-29,-6 7-42,3 6-35,8 2-16,6-1-8,10-8-1,9-2-33,7-9-84,6-6-153,16-3-412</inkml:trace>
  <inkml:trace contextRef="#ctx0" brushRef="#br0" timeOffset="118145.7576">13421 6363 1440,'11'-8'173,"-1"-3"-130,12-5 10,5 7 62,2 4-56,2 13-25,-3 2-14,-3 11-11,-8 0 0,-4 7 1,-11 2-8,-13 5 4,-10 3-5,-10 8-1,-6 1-32,-2-1-19,10-7 16,9-7 14,7-13 20,8-10-8,7-6 9,4-3 8,7 0 79,8-1-3,4-3-7,5 1-29,1-4-29,1 4-7,-2 3-12,-1 6 0,-2 3-162,15 43-461</inkml:trace>
  <inkml:trace contextRef="#ctx0" brushRef="#br0" timeOffset="118719.7904">9391 8918 1048,'-7'-4'381,"0"2"-106,-4-1-13,5-1-100,4 4-63,4 1-69,4 3-30,10 8 0,12 2 3,17-1 20,14-1 4,9-8-9,4-4-8,-7-2-1,-11-4-4,-10 0-5,-18 3-16,-14-1-68,-10 4-116,-11 1-178,-69 11-507</inkml:trace>
  <inkml:trace contextRef="#ctx0" brushRef="#br0" timeOffset="119094.8119">9611 9055 754,'-5'5'369,"5"-2"-156,-1 11-75,5 8 69,1 5 9,2 12-51,5 12-64,-3 12-34,-3 8-14,-1 11-13,-11-2-10,-5 1-12,-5-9-1,-5-9-16,-2-2 11,-4-2-11,-5-7 5,2-1-6,-3-8-18,0-9-18,0-7 5,6-11 8,5-8 16,5-8 7,3-2 5,8-4 16,4 0 32,2-2-7,5 4-7,13-8-19,8-7-7,18-6 25,17-5 4,9 2 10,5-3-13,-2 4-19,0 2-14,-8 4-5,-4 8-1,-16 7-52,-4 8-101,-7 6-61,-2 8-446,23 19-504</inkml:trace>
  <inkml:trace contextRef="#ctx0" brushRef="#br0" timeOffset="119664.8445">10161 9855 1785,'0'-4'342,"-1"-5"-161,-5-7-32,4-4-49,2-2-52,4-5-36,6-2-10,-1 3-2,4 4 0,-2 7-1,2 4 0,-2 5-11,-1 6-3,5 11 6,-2 7-4,0 7-4,0 13-1,-4 6 11,-2-2 5,-3-4-7,-2-8 8,0-9-5,2-11 5,-2-5 0,0-5 1,0 0-9,1-4-8,3-7-19,4-8 8,2-12-17,0-6-12,0-4 21,-3-2 21,-1 7 14,-3 5 1,-1 15 7,-3 4 29,-1 8 0,1 7-36,1 8-3,2 7 3,4 19 0,4 12 1,0 13 6,4 12 2,-3 10 6,1 10 3,2-6 30,-8-13-10,-4-11-10,-7-17-2,-5-9-5,-5-9-5,-6-6-2,-9-1 2,-5-8-4,-3-6-11,-9-8 7,-4-12-8,0-7-24,-1-15-78,4-6-49,8-5-140,-12-81-584</inkml:trace>
  <inkml:trace contextRef="#ctx0" brushRef="#br0" timeOffset="120100.8694">11065 9216 1020,'0'6'272,"0"0"-185,2 1-12,-1 2-8,1-8-8,2-1 8,-1 0 10,3-1 29,3 1-20,3-3-17,2 6 9,5-2-14,0 5-2,7 4-10,4 6-14,5-3-11,3 3-12,0-4 1,2 0-1,-6-3-13,-6-3 5,-6-2-6,-12 0-1,-3-1 0,-7 2 14,0 7 12,-2 2-4,2 1-7,2 1-7,1 1-8,-2-6 1,6-3-1,-4-2 0,2-3-12,-2-1-12,-2-2-22,1-5-28,0-4-52,-2-3-211,-35-50-724</inkml:trace>
  <inkml:trace contextRef="#ctx0" brushRef="#br0" timeOffset="120581.8969">11059 9183 1458,'0'2'458,"0"-2"-357,0 5-7,0 14-38,2 10-11,2 17-11,2 16-13,4 8 2,3 9-1,1 3 10,3 0 1,4-1-17,0-9 17,4-14-13,5-13-10,3-19 2,11-18 2,15-18 7,50-35 0,28-34 3,-95 48-9,-3 1-5,39-31-2,-9 0-7,-6-1 0,-14 2 8,-12 10-8,-14 8 0,-13 17 5,-6 9-6,-5 10-13,0 5-50,-4 2-52,-4-1-115,-61 4-545</inkml:trace>
  <inkml:trace contextRef="#ctx0" brushRef="#br0" timeOffset="120940.9175">11186 9234 1356,'-16'0'287,"2"-2"-170,-8 0 82,9 0-25,11 0-82,7 1-68,14-2-18,10 3-5,9 0-1,9 6-1,3 14 1,-2 9 1,-3 9 23,-1 10 3,-4 9-6,0 6-4,-3 4-2,-2 5-6,-3-3 10,-1 6-2,0 4 4,-4-2-3,6-3-2,1 1-8,1-11-1,0-12-1,-1-18-4,2-13-2,2-17-2,8-15-44,12-18-85,9-13-241,120-125-772</inkml:trace>
  <inkml:trace contextRef="#ctx0" brushRef="#br0" timeOffset="121271.9364">12569 9099 1690,'-15'-3'210,"4"3"-159,-8 0-34,8 4 50,14 0 22,14 2-58,13 6 16,14 0 13,15 2-8,2-7-13,2-3-4,-4-4-19,-8-6-5,-6-2-11,-8-1-17,-15 3-97,-15 6-207,-43 15-337</inkml:trace>
  <inkml:trace contextRef="#ctx0" brushRef="#br0" timeOffset="121476.9481">12638 9181 1235,'-8'4'242,"2"0"-103,-10 7 38,5 11-31,5 10-35,2 14-26,2 14-7,4 15-6,-1 6-10,2 9-23,0 3-21,-1-5-5,-1-10-4,-1-9-9,0-10-19,-1-14-60,-1-14-74,1-10-212,-2-14-356</inkml:trace>
  <inkml:trace contextRef="#ctx0" brushRef="#br0" timeOffset="121657.9585">12566 9749 1101,'0'-11'560,"7"5"-383,7-15-69,7 6 43,11-1-22,7 2-36,8 2-42,6-3-33,4 2-9,-6 3-9,-5 4-6,-12 5-53,-11 6-58,-20 13-186,-18 15-63,-110 98-516</inkml:trace>
  <inkml:trace contextRef="#ctx0" brushRef="#br0" timeOffset="121814.9674">12450 10344 840,'12'-8'710,"1"-3"-501,16-14 76,3-2-57,4-6-90,2 2-48,3-1-50,0 6-29,-1 7-11,0 5-92,-1 8-178,47 19-860</inkml:trace>
  <inkml:trace contextRef="#ctx0" brushRef="#br0" timeOffset="122301.9953">13066 10109 1657,'-1'-4'483,"0"0"-364,-3-10-22,4 4-23,4-10-31,4 2-23,8-5-14,1 0-5,-2 3-1,-2 7 0,-4 6 0,-5 7-8,-2 8-8,0 14 16,0 13 1,3 16 0,0 8-1,5 3 0,0-4-21,8-10-20,3-12 11,5-17 20,0-15 9,1-15 0,-3-12 1,-3-18 0,-2-13 0,-1-7 0,-6-7-1,-2 6 0,-4 14 0,-3 17 1,-1 17 2,-4 13-1,2 13-1,2 10-1,4 13 1,2 16 1,3 12 6,3 8 32,0 3-12,0 5 0,-8 1-1,-4-4 11,-4-3-14,-4-12-13,-6-16-4,0-13 0,2-9 3,-4-11 2,-10-7-1,-4-3-10,-15-7-48,-11-9-76,-3-15-80,-99-99-491</inkml:trace>
  <inkml:trace contextRef="#ctx0" brushRef="#br0" timeOffset="122644.0149">13430 8929 1774,'6'-4'279,"0"1"-210,10-1-25,1 4 8,6 8-13,5 2-22,-2 5-16,-3 5 5,-8 5-6,-12 8-1,-11 5 0,-10 11-5,-10 6-8,-4 8 7,0-3 1,2-4 5,14-10 1,6-10-1,12-14-7,12-3 8,12-9 12,9-6 6,9-4 6,1-7-9,3-2-8,-12 3-7,-5 1-11,-7 5-127,-8 17-571</inkml:trace>
  <inkml:trace contextRef="#ctx0" brushRef="#br0" timeOffset="124592.1263">8848 7181 1148,'-1'-11'478,"-4"2"-192,1-7-46,-3 1-73,1 7-55,-5 4-38,-8 11-46,-12 17-28,-20 26 0,-57 69-1,-34 59-5,5 20 6,74-84 0,42-69-1,10-9-5,5-10-3,-3 26-28,22-14-11,14-14 4,20 0 7,12-2-16,6-6 13,-4 1 7,-9-3 13,-12 2 11,-11-7 9,-12 11-1,-6-1 0,-8 9-5,-8 13-11,-9 10-13,-8 16-40,-6 19-56,-17 65-47,15 26 37,15 19 70,12-47 48,-3 47 18,-6 1 148,12-37 38,-5 3-37,0-7-28,1-6 5,-6-11-43,5-24-32,9-15-15,-4-56-18,3-6-12,0-6-5,4 33-1,2-17-27,-3-18-83,0-15-106,15-34-515</inkml:trace>
  <inkml:trace contextRef="#ctx0" brushRef="#br0" timeOffset="125907.2015">15222 8532 966,'0'0'343,"-2"2"-172,1-1-45,1 8 29,-2-2-10,2 2-49,0 6-52,0-4-25,2-1-8,-1-1-4,1-4-1,-2 3-6,0-2-32,-2-2-142,-18-10-173</inkml:trace>
  <inkml:trace contextRef="#ctx0" brushRef="#br0" timeOffset="126280.2228">16154 7539 479,'-4'-4'482,"4"4"-182,-6-4-42,3 2-23,1 2-37,1-1-64,1 1-58,0 0-31,-2 0-36,2 0-9,0 0-79,0 1-218,3 13-389</inkml:trace>
  <inkml:trace contextRef="#ctx0" brushRef="#br0" timeOffset="126582.2401">15710 7508 1319,'0'0'314,"0"2"-200,4-2-45,2 8 6,8 5 24,7 6 0,9 8-29,2 2-26,1 4-22,-3-5-8,-5-2-8,-1-5 0,-3-5-6,-2-2-11,-1 1-139,45 7-434</inkml:trace>
  <inkml:trace contextRef="#ctx0" brushRef="#br0" timeOffset="126755.25">16247 7632 1304,'0'0'358,"-1"0"-206,1 4-65,1 4-30,5 7-29,7 3-14,11 7-14,9 1-18,10-3-204,6-7-270,84 3-371</inkml:trace>
  <inkml:trace contextRef="#ctx0" brushRef="#br0" timeOffset="126895.258">16675 7674 1004,'-3'0'369,"-3"-3"-93,-5 6-52,-6 0-116,-4 13-71,-6 5-26,-5 6-11,-6 13-17,-5 4-184,-8 6-289,-107 59-605</inkml:trace>
  <inkml:trace contextRef="#ctx0" brushRef="#br0" timeOffset="127250.2783">15983 8038 996,'-3'11'282,"3"7"-137,-4 13 52,4 12 44,-1 3-53,0 7-71,-1-2-53,-1-7-34,-1-8-15,1-7-6,0-13-1,0-7-8,1-8 0,4-5 6,-2-12-6,7-13-23,6-12-4,18-11-13,15-4-17,61-28 10,25 29 28,7 23 11,-58 28 7,-45 6 1,-4 3 5,-7 2 11,22 6-2,-20 1-2,-18 4 6,-15 5 16,-22 7-8,-18 7-11,-20 3-15,-61 28-41,-32-1-127,-11-10-190,74-36-225</inkml:trace>
  <inkml:trace contextRef="#ctx0" brushRef="#br0" timeOffset="127948.3183">15866 8310 656,'2'0'303,"1"0"-139,4 4-11,-3 11 13,-4 11 1,-5 18 19,-12 13-20,-3 12-31,-9 2-60,-2-4-25,3-6-16,3-10-16,9-11-10,4-14-8,10-7-1,0-6 0,4-3-9,-1 0-16,2-1-26,3 1-19,3-4-19,-1 8-27,5-11 17,7-6 28,6-13 24,14-7-2,5-10 23,7-3 19,-10 3 8,-14 15 12,-9 5 15,-9 13-13,-4 15 56,-2 11 43,5 12-46,6 0-34,9 3-7,10-4 17,10-12 5,6-9-1,5-12-1,-3-13-5,-1-12-7,-1-9-13,-3-8-9,-2-3-3,-8-5-2,-11-4-7,-13 0-9,-11-4-9,-8 11-12,-10 11 1,-9 16-16,-5 16 6,-1 16 9,0 13-1,4 5 4,10 3 9,9 1 4,8-8 7,10-4-2,5-8 3,11-10 6,8-5-1,11-7-71,7-11-135,6 2-30,10 7 48,4 6 72,0 12 102,-4 10 15,-10 2 117,-16 2 47,-13-4 26,-16 0 5,-7-9 2,-10 0-40,2-6-43,-3 0-48,1-2-42,-3-4-19,7-1-5,0 3-104,4-3-423,24-16-399</inkml:trace>
  <inkml:trace contextRef="#ctx0" brushRef="#br0" timeOffset="128684.3604">17637 7599 1379,'2'-3'358,"-2"3"-95,1-4-70,0 4-55,5-3-69,11-6-49,3-1-19,10 0-1,4-3 1,0 6-1,-1 2 1,2-1 0,-5 2-1,-2 1-9,-7-1-16,-6 0-17,-2-2 3,-7 3 1,-2-2 4,-4 5-4,-1 2-29,-2 6 5,-3 10 44,0 5 18,-5 12 20,1 7 16,1 4 16,1 10 1,1 7-1,3 7-5,4 8-22,6 1-4,1 6-4,2 4-7,0-6 2,7 1-3,-4-15-8,-2-10 5,-4-13-5,-9-6 7,-8-6-1,-12-5 2,-2-7-3,-11-2-5,-4-4-1,-1-6-6,1-4 4,2-2 1,5 0 0,14-2 0,9 0 1,7-4 6,9 0 9,8-6 11,8-3 8,9-6 20,11-4 9,3 5 9,0-5-4,3 5-13,1 0-26,-2 3-17,1-1-6,0 7-5,-2 2-1,3 3 0,-5 2-39,-8 3-90,-10 4-89,-9 3-149,-14-13-899</inkml:trace>
  <inkml:trace contextRef="#ctx0" brushRef="#br0" timeOffset="129427.4029">18362 8489 576,'-1'-12'0</inkml:trace>
  <inkml:trace contextRef="#ctx0" brushRef="#br0" timeOffset="131253.5073">18474 8490 1076,'-3'-1'339,"2"-2"-105,-2 0-60,1-1-81,1-2-76,1 4-17,0 4-134,0 2-64,3 4-13,1 3-116,5 19-321</inkml:trace>
  <inkml:trace contextRef="#ctx0" brushRef="#br0" timeOffset="132099.5557">18480 8483 1034,'-1'2'137,"-2"-1"-107,0 7-24,0 9 13,0 6 5,0 10 17,-1 9 14,4-2 20,0-3 2,4-7-40,2-8-16,3-11-3,0-10 23,11-9 38,-3-9-28,6-10-24,-1-10-13,-2-6-5,-4 2-3,-7-4 1,-5 3 16,-7 7 32,-4 2 10,-2 10-17,-4 9 10,-2 6-13,1 15-25,-3 5-20,-2 14 0,5 11-36,-2 4-107,12 4-196,30 32-284</inkml:trace>
  <inkml:trace contextRef="#ctx0" brushRef="#br0" timeOffset="132502.5787">19228 8049 730,'0'0'313,"2"0"-29,-2 0-19,0 0-23,1 0-65,3 0-50,5-3-35,12-1-5,12 0-17,10-8-25,11 1-19,1-2-16,2 4-1,3-1-8,-8 2-1,-6 4 1,-9 0-1,-7 4 0,-12 0-1,-3 4-9,-5 0-32,-2 4-51,-1-1-59,-2 4-205,-17 17-364</inkml:trace>
  <inkml:trace contextRef="#ctx0" brushRef="#br0" timeOffset="132789.5952">19181 8615 1087,'14'-3'327,"5"1"-116,15-3 82,6-4-71,2 0-75,-1 5-56,-2 2-46,1 2-25,-3 3-7,2 0-12,-1 3 5,1-5-6,-3 1 2,-1-2-2,-1 0 0,-6 0-10,-4-2-29,-1-5-32,-2 4-35,-2-4-163,8-25-307</inkml:trace>
  <inkml:trace contextRef="#ctx0" brushRef="#br0" timeOffset="133931.6605">20478 7341 793,'-5'-2'502,"1"1"-254,-8-6 14,5 4-67,5 3-63,-2-2-54,8 2-39,4 2-25,18-2-13,25 1 10,61 1-2,33-2 0,-14 7-9,-92-10 2,-9-1-1,-3 4-1,22-2-15,-21-1-48,-16 3-120,-13 2-93,-14 1-6,-15 7-183,-13-2 249,-5 3 147,-2 2 69,3-2 54,8 4 84,11-6 92,14-5 4,8 0-66,6-4-39,3 6-39,0 7-30,3 12 64,4 17 13,-2 17-43,1 15-26,-5 13-29,-5 58-24,-5-96-3,-1 50-6,-7-8 0,-5-3 0,-5-9 0,-4-5-5,-1-11 1,0-14 3,-1-12-5,-2-11-20,-2-4-32,-3-13-23,1-6 18,3-6 30,6-5 21,11-2 6,8 4 51,5-1 18,9-3-5,6-2-8,15-3-13,15-3 16,14 2-2,13-1-6,6 1 6,2 0-18,0 3-23,-3-3-14,-5 6 5,-8-2-1,-8 2-6,-11 4-23,-9-1-58,-16 1-37,-7 2-26,-10-3-93,-34-21-670</inkml:trace>
  <inkml:trace contextRef="#ctx0" brushRef="#br0" timeOffset="134711.7051">21228 8167 1150,'2'0'279,"-2"-2"-75,0 0-6,2 2-71,-2 2-59,1-2-32,5 2-23,1 0 2,7-1 12,4 2 9,-1 1-1,0-4 8,-1 0 7,-4 0-7,-6 0-7,-1 0-6,-5 0-7,-2 0-4,2 0-4,0 0 0,-3 0-1,2 0-1,1 0-4,0 0-3,-3 0 0,6 0-5,-6 0 0,6 0-1,-3 0 1,0 0-1,-3 0 0,3 0 0,0 0 0,0 0-9,0 0 1,0 0 1,0 0 1,0 0-2,0 0 7,0 0-1,0 0 1,0 0 0,0 0-1,0 0-8,0 0-1,0 0 1,0 0 1,0 0 1,0 0 1,0 0 1,0 0 4,0 0 1,0 0-1,0 0-4,0 0 5,0 0 1,0 0-9,0 0-11,0 0 1,0 0 11,0 0 7,0 0 1,0 0 0,0 0 0,0 0 2,0 0 4,0 0-6,0 0 0,0 0-2,0 0-7,7 13 0,-1 2 9,-1 5-1,1 6 2,1 12-1,-1 5 0,-2 10 1,5 0 0,-1 2 0,3-4 10,2-11-10,-1-6 7,-2-7-8,2-11 2,-3-4 4,0-5-6,-2-7-9,1-3-41,6-11-104,-1-5-392,23-74-559</inkml:trace>
  <inkml:trace contextRef="#ctx0" brushRef="#br0" timeOffset="134938.7181">21667 8089 1465,'-7'-6'361,"1"3"-109,-8 0-97,-4 3-77,1 7-39,-5 10-26,-1 6-5,-6 8-7,-7 13 0,-1 1 5,-6 2-6,3-3-6,4-6-5,3-5-22,6-9-16,9-7-47,9-9-105,5-7-256,22-21-383</inkml:trace>
  <inkml:trace contextRef="#ctx0" brushRef="#br0" timeOffset="135171.7314">22070 8016 1438,'9'-4'204,"1"2"-148,13-3-5,9 2 93,6 2-9,9 1-56,4 0-31,0 0-25,0-3-13,-5-1-4,-1-1-4,-8-1-2,-7-4-45,-5-2-138,-8-4-303,-4-54-683</inkml:trace>
  <inkml:trace contextRef="#ctx0" brushRef="#br0" timeOffset="135379.7433">22452 7500 1419,'-6'5'225,"2"0"-156,-13 13-48,6 11 105,1 16 12,3 20-12,-2 22-42,-4 60-4,6-95-37,-6 55-26,-4-4-10,4-6-7,2-12-22,3-8-40,6-16-106,8-14-208,20 9-389</inkml:trace>
  <inkml:trace contextRef="#ctx0" brushRef="#br0" timeOffset="135637.7581">23198 7194 971,'-3'-4'1150,"3"3"-1064,-3-5-86,12 4-13,9 2 13,14-2 11,17 2-10,14-5-1,10 1 0,6-5-6,-2 1-27,0-4-113,-9 3-122,-15-1-236,7-18-111</inkml:trace>
  <inkml:trace contextRef="#ctx0" brushRef="#br0" timeOffset="136108.785">23339 7312 1400,'0'0'112,"2"0"-112,0 0-48,0 3 48,5 4 11,-1 12 41,4 7 29,-1 8 27,-3 4 18,2 6 50,-4 4-40,0 4-62,1 6-26,-2 9-20,-3 10-14,-3 5-2,-4 0-5,-7-2-1,-1-4-4,-3-8-1,1-5 1,-2-6 4,1-12-5,2-10 0,1-6-1,-4-6-7,2-10-35,1-7-38,-5-12 32,7-7-76,-4-10 53,-1-6 47,6 1 24,0 5 48,3 3 66,9 7-5,7 1-17,13 2-19,11 0-7,16 0-16,14 3-11,12 3-20,50-3-10,11-2-9,-2 5-14,-91 4-68,-4 2-106,85 15-440</inkml:trace>
  <inkml:trace contextRef="#ctx0" brushRef="#br0" timeOffset="136656.8164">24012 8260 1669,'0'-11'359,"0"2"-148,2-15-7,2-2-42,5-7-63,6 0-52,3-1-31,3 1-10,3 4-6,-6 7 0,2 6-1,-10 10-15,0 11-23,0 8 9,-2 7 7,1 11 5,-2 2 6,-1 3 3,0 3 2,3-4-11,-3-3-8,0-11-4,0-3 8,-1-8-4,1-10 10,4-6 7,1-5 8,4-14-11,7-8 4,2-6 7,1-6 1,-4-2 1,-4-4 8,-6 6 3,-2 5 0,-5 17 6,-4 9 12,2 16-30,-2 14-3,2 15 3,-1 16 0,-1 12 8,1 6-2,-2 1 6,0 1 0,-3 4 0,0 1 1,1 5-2,-4 5-10,2-3 6,0-5-1,1-13-5,-2-16 1,-1-11 8,0-14 4,-3-6 2,-12-8 4,-9-1-20,-16-9-27,-14 1-129,-13-4-165,-162-52-1044</inkml:trace>
  <inkml:trace contextRef="#ctx0" brushRef="#br0" timeOffset="170059.7269">15850 9763 670,'0'17'503,"3"5"-448,4 25 26,10 16 47,5 12 10,8 7-8,13-5 17,8-3-4,12-7-55,8-15-31,44 9-22,13-31-1,16-34-17,-36-16-10,5-2 1,-1-17-7,3 4 0,-11-12 10,15-12-11,10-3-1,23-5 0,-5 12 0,-15 12 1,-12 20 0,-12 26 0,-13 27-1,-11 22-1,-44-14 1,-4 5 1,0 2 7,36 38-1,5-5 5,54 21-5,42-37 15,21-29 7,-46-18-4,7-2-10,6-13-4,-1-16-2,-8-1 1,4-13-9,9-1-1,-4-7 1,-3-5 0,-3 2 0,-1 12 0,-11-4 2,-19 12-1,-10 4-1,-13 6-1,-19 10 0,-49 2 0,-1 4 0,-4 4-1,30 0 2,-3 7 0,3-3 6,6 3-5,14-1 0,56 6 0,36-1 5,33 12 0,-66-24 3,8-9-8,13-10 0,4-22 5,6-16-5,10-14 1,6 6-2,-5 6 0,-28 4-12,-19 15-8,-30 19 11,-9 20 8,-9 3 1,-49 0 26,-5 6-10,-2-3-5,26 13-5,-6-1-5,1-6 11,3-4 8,14-11 13,52-4-2,33-18-1,14-5-22,-70 1-3,-57 17-4,-4-6-1,-2-3 0,29-12-72,-11-4-68,27-60-220</inkml:trace>
  <inkml:trace contextRef="#ctx0" brushRef="#br0" timeOffset="172123.8449">3535 12497 1251,'0'0'215,"-1"6"-158,-1 2-45,2 7-11,-4 11 41,1 13 18,3 12 36,0 11 6,0 5-10,0 4-22,3 5-23,-2 3-14,-1-2-6,3 1-12,-3 0-14,0 2 5,0-7-5,2-2 1,2-11-2,4-7-14,1-4-50,1-6-59,-3-7-105,4-13-56,-1-16-169,6-59-296</inkml:trace>
  <inkml:trace contextRef="#ctx0" brushRef="#br0" timeOffset="172513.8673">4186 12434 360,'-2'0'647,"2"2"-497,0 0-78,0 2 56,-1 2 5,1 1-29,0 12 11,0 14 25,-2 20-34,2 13-25,-1 13-25,1 10-22,-3 68-1,0 37 9,0-13-24,-1-76-10,2-67-7,-1-4-1,3-7-7,-3 30-71,5-19-214,1 6-330</inkml:trace>
  <inkml:trace contextRef="#ctx0" brushRef="#br0" timeOffset="173188.9059">3049 13532 1451,'0'0'478,"-1"3"-352,1-2-96,0 1-29,1 4 11,4 4-3,9 13 8,14 18 23,4 21 5,11 24 0,28 68-15,1 19-6,2-5 0,-27-59 3,0 1 17,3 1-8,-2 14-18,-10-10-9,-10-14-3,-11-60 3,-4-7-8,4-6 0,9 26 0,2-21 0,-1-17 6,3-20 8,9-26 15,13-29 14,45-79-4,12-64-16,-3-6-13,-41 86-4,-5 16-6,-2 2-1,3-1-9,-43 64-8,3 5-19,-6 9-3,17-25-12,-10 15-24,-7 19-36,-9 11-40,-9 14-202,-42 69-375</inkml:trace>
  <inkml:trace contextRef="#ctx0" brushRef="#br0" timeOffset="174456.9784">5553 13367 910,'0'2'472,"0"-2"-259,0 2 41,-2 1-19,2-3-62,0 1-68,0 0-54,2 2-35,5 1-15,8 0 0,17-1 14,21 0 8,15 4 5,52-4-5,29 0-4,20 13 22,-74-3-16,-3 4-11,1-2-7,4-2-1,6 4 0,-6-1 3,-6-1-7,-51-8 3,-2 0-5,-3-3-1,36 14 0,-6-8 1,-11 3-1,-6-3 1,-10-3 0,-6-4 0,-11 3 0,-6-5 1,-5-2 0,-4 1 18,-5-3 23,-2-1 15,-2-3 8,-3-12-32,-7-9-23,-4-10-8,-10-5-1,-4-6-1,-6 3-17,-1 1-5,0 5 10,2 10 1,4 4 1,0 10 9,5 6 0,9 1 1,3 6-1,9-1 1,5 4 0,2 0-11,4 0-7,8 4-3,5 8 14,12 4 6,6 7 1,4-2 0,0 7-1,-4-1 0,3 3 1,-2-1 0,-7-2 0,-5 1 0,-4-2-1,-7-9 0,-3 5 0,-5-5 0,-3 5 1,-7 3-8,-14 7-28,-8 7-16,-20 4-23,-15 2-60,-10-1-51,-53 11-325,-73-35-345</inkml:trace>
  <inkml:trace contextRef="#ctx0" brushRef="#br0" timeOffset="175022.0107">5849 12965 1671,'-1'-3'372,"-1"2"-207,1-5-75,-1 9-22,1-2-17,-2 2-21,1 4-29,-3 4 0,-7 13 0,-8 10 5,-9 5 0,-7 4-5,-6-3 0,-6-7 5,0-6 3,-2-5-8,-2-9 0,3-7 0,7 7-1,10-8 0,16 1-1,5-4-4,11 4-3,6 8-2,9 3 10,13 13 0,11 6 0,10 5 2,8 1 7,3 1 3,-4 2 4,-1 0-8,-1-3-8,-9-3 0,-3-4 1,-4-5-1,-4-7-78,0-1-107,3-5-413,71-31-606</inkml:trace>
  <inkml:trace contextRef="#ctx0" brushRef="#br0" timeOffset="175397.0322">7822 13156 1638,'0'0'354,"0"3"-224,-3-2-59,3 3-35,3 9-18,1 10 0,5 15 28,0 17 17,0 16-4,-6 14-2,0 61-18,-13 34-9,-10 36 0,4-72-14,2-27-14,7-72-1,1-7-1,4-8-33,1 27-47,7-20-37,5-25-60,3-19-126,31-115-243</inkml:trace>
  <inkml:trace contextRef="#ctx0" brushRef="#br0" timeOffset="175698.0494">7849 13115 1533,'-3'-1'330,"3"1"-215,-2-4-100,7 9 6,5-1 71,17 2 22,13 3-26,11 9-31,3-3-13,0 8 4,-8 3-8,-10 7-8,-4-1-7,-8 3 1,-14 7 5,-4 1 2,-12 5-6,-11 4 2,-15-1-11,-12 0-9,-7-2-3,-9-6-6,2-8-8,-3-6-39,6-14-37,8-2-67,10-7-113,3-18-722</inkml:trace>
  <inkml:trace contextRef="#ctx0" brushRef="#br0" timeOffset="188829.8005">2964 16169 504,'-7'-7'226,"5"0"-14,-3-3 31,2 0-17,-1 1 16,1 6 22,3-3-72,0 6-60,0 0-32,0 3-28,3 0-33,-3-2-24,4 1-9,6 1 2,7 0 4,3 0 3,7 0-2,3-1 4,7-2 1,10-4 0,12-1-3,11-9 4,55-3 1,30-4-1,-2 13-1,-113 11-6,1 2-1,-1 3-11,33 12 11,-4-1 1,-11 1-11,-5-4 5,-1 1-6,5-9 6,5 0-5,2-4-1,9-6 12,1-2 2,-1-2-13,-1 3 14,-9-1-9,-13 0 1,-6 3-6,-6-2-1,-8 3 0,1-1 1,3-1 0,2 1 5,4-5-6,0-1 0,0 2-1,-4 1 0,-7 3 1,-2-2 0,-7 3-6,-2 0-3,-6 0-2,1 0 10,-1 0-8,0 0 3,-2 0-2,-1-2 2,3 2-6,-6 0-4,0 0 5,-1 0 10,-4 0 1,-1 0 0,0 0 12,0 0 3,0 0 6,0-2 24,-1 2-18,-4-6 9,-3-6-14,-9-5-20,-7-11-2,-10-2 0,-2-2-6,-8 4 6,1 3 1,3 6-1,2 1 1,1 4 7,7 2-2,3 1 0,10 2-6,6 3 0,8 4-9,6 2-30,10 8-30,10 5 47,15 10 20,10 6-10,-2 4 0,6-1 5,-10-3 1,-4 3 6,-4-7-1,-1 2 0,-10-2 1,-2-2-6,-7-10-27,-6 1 12,-7-4 15,-8-2 5,-13 9 1,-18 12 0,-23 15-24,-65 37-95,-43 9-50,-28-9-182,72-61-316</inkml:trace>
  <inkml:trace contextRef="#ctx0" brushRef="#br0" timeOffset="189706.8506">2994 15903 898,'-2'-6'525,"2"2"-221,-3-8-22,1 2-88,0 7-53,0 1-50,0 2-31,1 0-21,0 2-15,1-2-4,-2 1-2,0-1 3,-3 2 9,-1 2-6,-11 2-17,-6 3-6,-8 8-1,-7 2 0,-4 10-8,-1 2 8,1 3-7,4-4 6,9-5 0,14-14 1,9-6-17,5-3-8,2-4-7,-1 2 8,1 0-4,-1 0-4,4 9 1,0 1 14,4 6 16,5 8 1,1 5 0,4 5 0,7-1 0,3 1 0,2 2 0,9-4-1,0-1 1,-1-3-1,1-9 1,-4-1 1,-3 0-1,-4-5-57,0 8-84,37 45-458</inkml:trace>
  <inkml:trace contextRef="#ctx0" brushRef="#br0" timeOffset="190279.8834">5775 16026 1631,'0'0'297,"7"0"-260,3 2-26,16-2 22,10 0 36,10-2 1,5 2-10,3 0-25,-1 2-1,-9-2-16,-12-2 3,-6 0-7,-12-2-7,-3 4-7,-8 0-66,-6 0-90,-9 4-141,-46 14-342</inkml:trace>
  <inkml:trace contextRef="#ctx0" brushRef="#br0" timeOffset="190483.8951">5806 16114 1025,'-12'6'354,"6"0"-147,-4 6-12,4 2-45,9 6-55,4 11-22,2 10-19,6 12-16,-1 6-5,-4 8-3,2 0-8,-6 2 4,-3-2-11,-3-2-3,-3-2-12,-3-8-13,-3-12-59,3-14-96,0-9-150,-9-40-266</inkml:trace>
  <inkml:trace contextRef="#ctx0" brushRef="#br0" timeOffset="190639.904">5842 16552 1083,'9'-6'471,"3"2"-342,14-8 86,6 2-31,11-3-67,5 2-46,1-1-50,-5-2-5,-8 8-16,-11 4-3,-9 11-103,-10 13-344,-53 86-236</inkml:trace>
  <inkml:trace contextRef="#ctx0" brushRef="#br0" timeOffset="190812.9139">5687 16999 1323,'0'0'349,"0"-3"-122,1 3-70,10-5-77,16-5 28,11 1-15,16-1-33,0-4-32,4 2-10,-6 3-7,-1-1-11,-3-4-29,-8 6-116,46 6-485</inkml:trace>
  <inkml:trace contextRef="#ctx0" brushRef="#br0" timeOffset="190993.9243">6365 16842 961,'5'4'502,"1"2"-449,6 7 40,7 2 87,1 6-6,3 7-63,5 11-57,-2 6-29,4 12-8,-9 3-17,0 3-47,-8-4-169,-4-10-141,3 28-297</inkml:trace>
  <inkml:trace contextRef="#ctx0" brushRef="#br0" timeOffset="191179.9349">6624 16803 1480,'0'4'248,"-2"6"-157,-4 13 145,-3 12-56,-7 7-63,-3 3-45,-8 0-24,-3 0-24,-7 3-24,-10 7-38,-2 0-170,-82 61-844</inkml:trace>
  <inkml:trace contextRef="#ctx0" brushRef="#br0" timeOffset="201296.5135">8251 15909 1188,'-1'2'309,"1"0"-130,-4 0 88,4-1-81,0-1-56,0 0-20,0-1-14,0 1 1,0 0-11,0 1-34,2 2-25,9 2-9,10 5 0,12 8 8,10-5-16,11 7-9,7-8 5,5-2 0,2-8-5,-7-6 4,-4-4-5,-15-4-63,-15 4 29,-8 2 28,-14 0-15,-7 9-27,-12 6-3,-5 1-5,-8 12-16,-4 0 3,-6 7 9,-2 1 17,2-3 26,5 1 12,8-8 5,5-5 1,7-2 20,5-3 21,2 0-5,4 13-7,2 15 15,1 27 15,3 20-15,3 72-12,-8-107-18,4 55-14,-2-10 1,4-6-1,-3-6 28,-4-7-2,-7-3-15,-11-6 0,-13-7-5,-8-1-2,-11-7-5,-9-2-1,-3 0 0,-2-5 1,11-9 0,13-12 0,19-16 6,14-4-5,8-8 14,8 1 8,6-6-10,16-10 5,16-5 23,14-7 4,13-2 0,3 1-2,-3 3-10,-1-1-13,-11 12-14,-6-1-5,-13 9-1,-9 3 0,-12 6-33,-5 1-60,-4 0-45,-6 1-39,-4 1-40,-2 3-238,-12 13-461</inkml:trace>
  <inkml:trace contextRef="#ctx0" brushRef="#br0" timeOffset="201538.5274">8924 17189 1489,'11'1'366,"2"2"-229,8 1 7,11 14-11,3 3-17,10 18-40,4 3 25,0 12-55,-5-2-28,-13-4-6,-8-2 0,-13 2-12,-9-3 0,-2-3-48,-5-4-40,0-14-49,-1-8-64,-1-12-172,-16-53-389</inkml:trace>
  <inkml:trace contextRef="#ctx0" brushRef="#br0" timeOffset="201739.5389">9260 17117 1388,'0'-2'464,"0"2"-287,0-4 9,-3 12-54,-1-1-8,-4 15-46,-7 9-33,-12 14-24,-7 12-10,-8 0-10,-1-8-1,1-5-33,5-13-35,7-9-43,11-9-78,8-23-388</inkml:trace>
  <inkml:trace contextRef="#ctx0" brushRef="#br0" timeOffset="201943.5505">9825 16742 1990,'2'0'258,"1"3"-218,3-2-25,11 3 3,11-4 2,8 0-5,12 2-8,1-4-7,-7 4-21,-9 2-48,-10 5-165,-15 57-547</inkml:trace>
  <inkml:trace contextRef="#ctx0" brushRef="#br0" timeOffset="202138.5617">9839 17320 1862,'0'0'460,"3"0"-421,-3 0 12,3 0 38,7 0-22,14 0-31,12 3-22,18 0-13,13-3-1,53-9-27,20-30-80,-12-26-38,-90 41-236,52-55-654</inkml:trace>
  <inkml:trace contextRef="#ctx0" brushRef="#br0" timeOffset="202371.575">11094 16523 1797,'-2'1'314,"2"1"-184,0 1-97,8 2 8,11 1 14,16 2 8,13 3-30,15-8-18,6-3-7,8-3-8,-1-10-6,-5-3-7,-17-3-31,-16 1-10,-17 0-37,-20 5-61,-65-32-436</inkml:trace>
  <inkml:trace contextRef="#ctx0" brushRef="#br0" timeOffset="202582.5871">11083 16515 1332,'-6'15'280,"-1"7"-112,-4 15 36,5 13-25,6 4-56,6 11-29,5 6-32,2-1-17,1 1-11,-3-1-19,-3-3-10,0-4-5,-2-7-71,1-10-44,-4-11-98,-5-12-396,-22-14-510</inkml:trace>
  <inkml:trace contextRef="#ctx0" brushRef="#br0" timeOffset="202760.5973">11179 17042 1456,'9'-16'485,"7"-3"-278,18-20-66,7-9-12,9 3-59,5-1-22,5 7-28,-4 7-19,-4 13-1,-12 7-10,-12 15-62,-14 9-54,-19 21-45,-16 17-304,-123 154-517</inkml:trace>
  <inkml:trace contextRef="#ctx0" brushRef="#br0" timeOffset="202933.6072">11100 17471 1699,'1'-2'506,"8"-2"-407,6-5 36,14-2 15,11-8-39,10-2-31,10-5-43,-1-1-23,-3 1-14,-8 1-50,-7 10-95,-9 1-77,-7 7-365,1 2-542</inkml:trace>
  <inkml:trace contextRef="#ctx0" brushRef="#br0" timeOffset="203129.6184">11690 17275 1197,'6'0'472,"5"3"-314,15 0 31,4 7 16,10 10-107,7 3 37,3 7-42,-2 7-44,-6 1-13,-3 2-19,-13 1-11,-6 1-6,-9-5-17,-7-2-52,-9-3-68,-6-5-85,-38 5-415</inkml:trace>
  <inkml:trace contextRef="#ctx0" brushRef="#br0" timeOffset="203347.6308">12090 17123 1876,'-5'-2'458,"-1"2"-273,-8 3-53,-7 9-35,-1 14-38,-4 8-17,-1 11-33,6 3-9,-2 2 0,0 2-1,-2 2-50,-4-2-42,2-4-25,-1-2-46,0-7-65,6-4-373,-32 7-359</inkml:trace>
  <inkml:trace contextRef="#ctx0" brushRef="#br0" timeOffset="203714.6518">12274 16142 763,'10'-10'1193,"2"4"-1070,16-6-109,0 8 22,6 8 24,-1 8-2,-2 8-28,-4 9-16,-8 6-8,-11 7-6,-16 9-15,-19 5-10,-13 4-16,-11 0-7,-5-3 9,4-7 15,11-12 24,15-7 2,16-12 29,10-10-13,15-5 38,14-1 13,14-3 0,8-4-14,8 1-32,1-2-23,-6 2-15,-13 3-89,-9 9-130,-15 41-714</inkml:trace>
  <inkml:trace contextRef="#ctx0" brushRef="#br0" timeOffset="204502.6969">9855 16571 894,'0'-7'461,"0"-1"-280,-1-10 28,2 0 46,1-1-74,1 7-61,0 2-37,1 5-32,0 15-41,6 13 7,2 22 38,11 29 7,15 71-34,-8 28-16,1 12 0,-10-78-4,-11-64-2,2-9 1,2-9 34,15 21-8,4-16 7,6-20 1,7-14-7,5-15-5,16-24-10,44-53 17,17-43-25,-87 85-1,70-108-8,-78 109-1,-6 9 0,26-46 5,-15 16-6,-16 14-5,-11 16-18,-10 9-29,-7 17-37,-3 3-34,-3 11-34,-3 8-41,-5 11-173,-53 52-364</inkml:trace>
  <inkml:trace contextRef="#ctx0" brushRef="#br0" timeOffset="204899.7196">9970 16590 1400,'-5'3'331,"4"1"-284,-3 0-19,14-2 25,11-4 130,11-4-60,13 1-39,7 0-11,3 3 11,-3 5-10,0 11-16,-10 12-7,-6 8-3,-5 15-10,-1 13-17,-6 13 1,-1 13 11,7 63-21,-3 16-6,-16-112 3,1-10 0,12 51 3,2-13 3,-2-15-4,1-12-11,-2-12 1,-1-17 0,0-8-1,-3-9-2,-1-10-25,2-10-39,-2-5-46,6-8-64,4-12-110,34-63-623</inkml:trace>
  <inkml:trace contextRef="#ctx0" brushRef="#br0" timeOffset="205496.7538">13146 17527 1258,'4'9'254,"0"1"-29,9 12 7,-1 1-46,-1-4-42,-2 0-4,-6-8-53,-2 5-47,-8 2-16,-7 7-24,-12 6-63,-10 1-127,-66 7-456</inkml:trace>
  <inkml:trace contextRef="#ctx0" brushRef="#br0" timeOffset="206445.8081">15328 16232 27,'-14'4'1353,"4"2"-851,-9 4-305,2 0-35,8-3-50,6-4-43,9-1-13,9-2-19,22-2 50,17-5-28,16-6-29,54-18-18,6-6-2,-93 25-4,-3 2-5,32-14-1,-11 10 0,-17 3-19,-12 7-56,-12 4-43,-13 4-11,-10 7 13,-10 11-19,-14 11-67,-7 2 43,-2 1 123,-1-5 36,6 1 106,4-9 47,6-3-6,10-4-28,6 1-47,8 5-17,9 22 23,7 12 14,2 12-8,7 1-33,-7 3-17,-5 7-8,-9 6 11,-5 3-17,-13 2-13,-10-7 2,-10-8-2,-9-6-7,-4-17-26,-2-14-8,10-14 8,6-14 17,7-6 9,15-8 6,8-2-6,6-6 0,11 0-10,8-6 10,12-2 21,15-2 6,14 0 12,4 6 6,5-1 3,1 4-11,-4 0-11,-7 1-14,-6 1-11,-12-1-1,-8-2 0,-3 5-73,-6-5-70,-3-1-62,1-2-34,-5-4-415,31-57-666</inkml:trace>
  <inkml:trace contextRef="#ctx0" brushRef="#br0" timeOffset="206724.824">16250 17007 1347,'0'14'381,"2"5"-177,-1 19-1,5 13-70,3 6-16,1-1 11,4-12-55,3-13-52,1-14 3,5-12-1,-1-13-5,-1-8-3,0-13-6,-2-9 1,-5-9-4,-5-2 0,-5-12 0,-7-4-4,-3 9 4,-4 10 1,0 15 1,-7 14-8,1 17-9,-5 8 1,-3 11-2,0 7-34,9 1-64,6 1-75,9-5-295,30 0-575</inkml:trace>
  <inkml:trace contextRef="#ctx0" brushRef="#br0" timeOffset="206966.8379">17344 16471 1557,'-2'4'546,"4"2"-487,2 6-10,8-4 47,6 7-19,19-5 23,9-2-37,11-4-37,2-2-26,1-2 0,-6-2-26,1-2 5,-6 2-55,-13 0-19,-18 2-11,-21 4-274,-85 22-388</inkml:trace>
  <inkml:trace contextRef="#ctx0" brushRef="#br0" timeOffset="207139.8477">17159 16995 1382,'4'8'508,"6"6"-366,10 5 49,10 1-11,18-5-65,9-7-37,11-8-36,2-4-36,-3-2-6,-3-1-91,0 3-74,5 4-83,118 0-1056</inkml:trace>
  <inkml:trace contextRef="#ctx0" brushRef="#br0" timeOffset="207828.8872">18798 16162 1494,'0'0'332,"0"0"-193,2 3-26,9 3-43,13 3 55,17 6-11,21-3-54,10 1-36,53 2-6,5-20-18,-93 0-6,-7-4-23,28-4-13,-24 0-10,-15 7-73,-19 3-73,-17 7-87,-16 6-170,-19 8 122,-5 5 185,-1 6 148,12-1 207,8-5 100,9 1-22,9 1-3,10 3-88,7 11-65,10 10-9,9 10-18,6 12-23,2 1-4,-8-1-28,-3 0-11,-11-1-12,-12-3-8,-10 1-4,-13 5-5,-17 8-7,-5-10-38,-2-9-4,10-21 14,15-16 18,14-17 9,15-4 1,9-9 0,13-5 21,11-6 19,10-6-1,9 0-6,5 3-10,-1 7-2,3 4-5,2 6-5,-6 4-11,-7 6-8,-14 0-111,-10 6-11,-8-2-122,4 11-494</inkml:trace>
  <inkml:trace contextRef="#ctx0" brushRef="#br0" timeOffset="208054.9001">19575 17145 1314,'5'7'667,"2"7"-619,6 10 105,3 15-4,0 1-19,3 8 8,2-3-30,0 0-30,3-4-24,-2 1-24,-2 7-19,-5 3-10,-8 5-1,-7 9-22,-6 5-56,-6-1-28,-1-6-44,5-12-36,4-16-191,2-26-269</inkml:trace>
  <inkml:trace contextRef="#ctx0" brushRef="#br0" timeOffset="208219.9095">19938 17248 1400,'-3'4'518,"0"0"-455,-9 19 97,-15 15 29,-9 14-40,-18 15-14,-11 4-59,-51 42-55,-29 12-21,-6 2-100,66-47-128,21-23-714</inkml:trace>
  <inkml:trace contextRef="#ctx0" brushRef="#br0" timeOffset="212537.1565">16469 15617 1113,'-2'-1'361,"-1"1"-64,-1-3-55,4-3-62,0-2-44,-3-4-16,2 5-19,1 3-35,-3 4-60,1 4 5,-2 3-11,-2 19-5,-14 23 5,-5 21 0,-11 18-13,-3 7-68,3-10-45,11-6-68,17 72-418</inkml:trace>
  <inkml:trace contextRef="#ctx0" brushRef="#br0" timeOffset="213633.2191">16555 16901 500,'-13'2'972,"4"12"-788,-13 21-131,-2 20-38,-3 23-3,4 11 34,-6 5 55,4-6-5,5-12-38,10-25-23,7-23-10,6-16-14,7-15-5,11-12 3,9-19 6,9-24-6,7-16-2,-4-10-5,-8 8-2,-11 18 0,-15 22 0,-9 17 0,-8 18 1,-12 11 0,-6 16 0,-7 25 16,-9 14-2,-2 8-2,2 2-5,4-4 2,7-12-9,12-12 1,14-11-2,15-11-9,14-17 7,10-16 1,8-23 0,6-21-13,1-26 7,25-73 5,-59 101 2,12-43 1,-20 14 7,-14 23 7,-22 19 22,-11 17 11,-9 14-4,-6 18-2,5 16-6,2 14-17,10 17-13,9 12-6,10 8 0,17-9-6,10-12 4,17-18-4,6-22-6,7-10-7,4-20 2,0-20 11,0-14-1,-4-16 0,-7-6 7,-12-6 6,-14 4 2,-14 2-2,-16 11 1,-7 12 11,-9 19 11,0 22-4,-2 26-11,1 29-13,4 22 0,-4 72-1,43-97-1,0 39 0,15-12-5,13-21 0,7-18-24,2-19-4,-3-13 10,-2-15 9,-7-11 9,-5-8 6,-10-4-1,-3-10-9,-10-12-23,-3-4-18,-4 0 20,-8 9 10,4 15 15,1 19 4,4 11 2,5 12 1,4 6 0,6 11-1,8 16 14,9 14 4,7 6 3,9 4-2,5 6-7,2 1-4,-2 7-8,-4-5 1,-12-15-1,-7-14-10,-9-21-29,-7-13-33,-7-10-35,-10-11-77,-10-18-324,-11-21-83,-7-23 382,-91-199 55</inkml:trace>
  <inkml:trace contextRef="#ctx0" brushRef="#br0" timeOffset="213806.229">16372 16956 301,'-9'-17'210,"6"8"287,-3-7-276,14 27-161,13 19 139,10 18 40,15 11-43,11 5-41,4 3-61,6 2-28,-7-7-3,-11-6-30,-13-13-27,-15-10-5,-15-9-1,-9 1-26,-9-1-70,-11 1-183,-8-7-193,-72-28-227</inkml:trace>
  <inkml:trace contextRef="#ctx0" brushRef="#br0" timeOffset="213963.238">16357 17265 1064,'2'3'358,"-1"7"-199,7 9-10,7 18 119,4 9-88,5 6-78,1 3-60,1 3-25,0-4-17,-4-9-29,-6-10-100,-10-11-229,-26-8-218</inkml:trace>
  <inkml:trace contextRef="#ctx0" brushRef="#br0" timeOffset="214129.2475">16196 17010 1218,'2'3'483,"4"10"-342,13 27 16,14 26 46,31 74-77,6 14-41,-45-109-8,3-5-52,22 40-15,-2-9-10,-2-12-102,-4-5-195,31 39-972</inkml:trace>
  <inkml:trace contextRef="#ctx0" brushRef="#br0" timeOffset="214736.2822">20854 16529 1302,'-12'-10'318,"2"2"-9,-7-10-75,7 12-65,7 0-59,6 0-56,19-1-32,23-9 29,66-12 29,61 7-26,24 18-21,-77-8-11,-14-6 2,-17 0-10,-49 4-8,-7 1-5,-6 3-1,24-9-33,-21 8-98,-15 7-74,-24 12-131,-103 71-697</inkml:trace>
  <inkml:trace contextRef="#ctx0" brushRef="#br0" timeOffset="215014.2981">21003 17174 1311,'-7'7'351,"7"1"-152,0 4-56,17 7 10,19-1 12,25-4 7,68-2-43,30-21-21,-6-4-27,-119 5-39,-1 0-10,-6 1-13,28-9-10,-12 3-8,-7 2 0,-6 0-1,-9 5-26,-5 2-35,-5 2-41,-7 1-41,-1 2-40,-2 1-139,-5 21-448</inkml:trace>
  <inkml:trace contextRef="#ctx0" brushRef="#br0" timeOffset="216375.376">18255 9026 360,'-6'-8'90,"2"-1"-66,-7-7-17,7 3 65,0 3 75,3 3 42,1 3-18,0 2-31,0 0-22,1-2-11,-1 1-4,0-1-11,0 0-28,-1 4-43,-1 0-21,-2 5-117,-3 11-88,-5 3-94,-23 41-158</inkml:trace>
  <inkml:trace contextRef="#ctx0" brushRef="#br0" timeOffset="218133.4765">19454 17279 366,'12'-43'840,"6"4"-674,9-28-70,-1 15-96,-1 18 0,-1 19-39,9 7-31,6 6-98,15-3-78,113-31-21</inkml:trace>
  <inkml:trace contextRef="#ctx0" brushRef="#br0" timeOffset="218987.5254">22379 16869 1615,'-9'-4'171,"7"1"30,-5-4-88,16 0-55,22-10 14,20-13 18,76-26-25,41 4-22,11 11-11,-48 12 2,7-9 5,-3-7 8,-21 2-16,-13 8-13,-66 25-18,-14 6-6,-8-3-74,13 2-71,-24 17-116,-96 88-342</inkml:trace>
  <inkml:trace contextRef="#ctx0" brushRef="#br0" timeOffset="219368.5472">22917 17100 1104,'21'10'225,"4"1"98,19 8-32,2-1-90,-12-2-110,-14-1-56,-10-3-23,-13 17-3,-15 19-9,-12 16 0,-11 14-74,-10 7-13,-4-6 56,1-1 24,3-6 7,12-12 17,9-13 35,13-9 4,12-10-8,17-9-20,17-4 20,20-11 6,18-13 5,9-8-16,5-9-19,-8-1-16,-1 7-8,-12 4 0,-13 3-36,-8-1-29,-15 2-40,-5-4-39,-13-3-100,-6-11-211,-33-93-310</inkml:trace>
  <inkml:trace contextRef="#ctx0" brushRef="#br0" timeOffset="219578.5592">23177 15004 1741,'-7'-24'284,"2"13"-86,-4-18-84,1 24-72,-2 16-32,-5 19-10,-7 30 0,-16 88 0,19 72-8,29 38-41,19-90-83,20-42-81,17-34-356</inkml:trace>
  <inkml:trace contextRef="#ctx0" brushRef="#br0" timeOffset="220352.6035">24211 15559 321,'0'-4'975,"4"4"-848,11-1-68,12-1 106,15-4 42,14-5-32,11-8-59,11-2-44,46-22-15,-82 27-18,40-19-20,-7 2-13,-13-1-6,-10 13-12,-22 5-47,-15 12-59,-13 11-107,-16 9 99,-9 8 4,-11 11-34,-6-1 9,-3-7 63,1-5 20,6-8 53,2-5 11,9 1 57,6 0 38,9-1 4,6 2 15,4 10 34,3 5 34,4 9-34,4 6-32,0 14-32,-3 11-9,-2 10-15,-4 15-21,-2 63-18,-20 22-5,-11-17-4,18-112-3,2-4-1,2-9-3,-9 30-5,0-17-6,3-13-32,-2-8-40,-5-6-12,1-6-24,-7-4-42,0-1 0,1-3 95,3-1 61,9-1 10,3-2 95,8-2 44,4 0-13,0-2-41,11 1-40,8-7 13,16-7 34,15-5-14,13-4-25,4-5-28,1 2-14,-2 1-14,-5 3-7,-9 5-8,-9 8-54,-10 8-59,-9 6-22,-3 6-26,-3 10-152,0-1-217,6 28-342</inkml:trace>
  <inkml:trace contextRef="#ctx0" brushRef="#br0" timeOffset="220728.625">25280 16569 174,'-13'-3'1624,"3"3"-1344,-10 2-179,2 11-62,5 13-24,3 13 3,5 16 6,5 15-5,5 7 7,8 0-2,3-11-3,5-15-5,-1-19 4,1-15 2,-1-17 4,6-17 1,1-17-6,4-16-11,-1-20-1,-5-5-7,-9-5-2,-13 2 0,-6 11-12,-7 15 4,-4 16-2,-4 19-1,-5 13-4,-1 9-12,-3 13-39,3 12-69,5 7-372,-24 53-559</inkml:trace>
  <inkml:trace contextRef="#ctx0" brushRef="#br0" timeOffset="243049.9017">27118 7320 1078,'0'0'502,"-2"2"-385,1 5-75,2 13-22,3 17 59,-4 24 32,3 83-13,-10 71-40,1 59-19,9-58-15,-3 58-12,-6 43 2,-6 69-5,-14 77-8,1 27 0,14 12 7,-2 67-7,-8 19-1,12 1 9,7 7 0,9-20-3,0-16 9,5-56-12,4-1-3,10 1-29,5-53-38,-3-10-89,-2-21-99,-11-14-300</inkml:trace>
  <inkml:trace contextRef="#ctx0" brushRef="#br0" timeOffset="243730.9406">29125 7112 756,'-16'10'649,"-1"3"-413,-23 19-40,-10 6-41,-15 14-74,-11 9-38,-51 45-23,-10 14 2,-9 1 2,106-87 2,4-4-4,4-4-16,-25 21-6,15-14-51,15-9-168,15-12-283,40-23-193</inkml:trace>
  <inkml:trace contextRef="#ctx0" brushRef="#br0" timeOffset="243906.9507">28543 7694 721,'8'-5'504,"-5"3"-290,6-4-11,-7 12-5,0 6-30,0 19-32,-1 28-38,-1 70-34,-10 36-35,-4 3-17,7-56-11,3-5-1,4-59-12,4-6-70,-1-8-130,6 29-290,24-5-239</inkml:trace>
  <inkml:trace contextRef="#ctx0" brushRef="#br0" timeOffset="244264.9712">28712 7635 1200,'0'-10'618,"1"-1"-460,5-11-62,8 7-33,11 1-21,11-2-12,17 8-6,7 0-3,9-1-2,-5 3 2,-10 6-6,-14 0-1,-15 6-4,-11 7-2,-6 2 14,-7 18 11,-5 16-7,-5 21-10,-14 73-4,16-92 0,-10 55-3,-5 55 0,1 4-3,17-120 2,-1 0-7,-5 41 11,2-11-11,2-13 0,0-17-1,-1-11-12,-1-13-42,1-8-39,-5-10-22,-4-9-134,-6-17-334,-58-124-196</inkml:trace>
  <inkml:trace contextRef="#ctx0" brushRef="#br0" timeOffset="244730.9978">28724 8071 842,'-2'-21'378,"4"9"-81,2-24-47,15 11-70,9 1-48,15-1-45,12 5-31,4 2-19,-3 11-13,-4 7-12,-19 7-10,-11 11-2,-17 9-13,-18 15 4,-23 13-36,-22 12-130,-55 40-161,71-74 16,-35 27-19,12-18 135,24-16 108,20-16 96,21-16 89,17-6-31,17-7 53,12 1 56,12-2-23,4 5 25,-3-1 5,-9 12-58,-19 2-55,-13 8-38,-23 14 43,-20 11 6,-19 17-36,-21 12-36,-57 44-36,-17 9-69,100-80-18,9-7 39,-29 22 61,21-15 23,21-15 10,15-11 17,13-3 31,15-4 83,15 0-18,15-6-39,16-5-13,50-15-13,20-22-31,4-16-16,-61 13-11,-47 24-42,0-5-209,104-120-624</inkml:trace>
  <inkml:trace contextRef="#ctx0" brushRef="#br0" timeOffset="244912.0082">29665 7279 1290,'2'5'355,"1"3"-293,-3 12 22,7 11 79,1 5-49,4 3-69,10 6-30,7-6-15,11-1-4,10-9-208,13-15-329,114-54-609</inkml:trace>
  <inkml:trace contextRef="#ctx0" brushRef="#br0" timeOffset="245211.0253">30387 7308 966,'-4'-6'695,"-2"2"-350,-4-5-123,-3 6-78,-12 7-57,-11 12-50,-14 9-23,-17 19-14,-56 41 0,-35 46-62,-22 37-65,69-68-124,20-31-130,58-48 150,12-14 162,8-6 69,-8 5 102,21-20 165,26-19-153,19-8 0,18-8 5,12 8-52,3 6-16,-2 3 0,0 8-9,-11 7-13,-14 7-17,-14 4-11,-20 6-1,-11 0-29,-6 4-94,-8 1-125,-7 2-131,-65-7-916</inkml:trace>
  <inkml:trace contextRef="#ctx0" brushRef="#br0" timeOffset="245488.0411">29815 7044 175,'0'-10'1395,"4"1"-1114,-1-8-79,0 8-41,2 1-41,-5 9-75,2 9-39,-2 17 0,-2 21 16,-6 22-4,-9 14-6,-12 13-11,-39 65-1,-36 47-13,-20 36-53,59-144-126,48-69-331,-13 20-123</inkml:trace>
  <inkml:trace contextRef="#ctx0" brushRef="#br0" timeOffset="245796.0588">29933 7384 864,'26'-17'275,"-2"4"-47,20-12 4,-6 12-40,-8 9-55,-3 7-35,-3 2-39,-5 3 0,-5 3-9,-2 3-18,-4 4 6,-5 5 4,-3 11 5,-13 15-12,-11 20-6,-10 16-15,-32 73-10,-15 30-2,-13-4-6,32-68 8,4-8-7,34-71 7,6-5-8,3-15-24,-9 24-15,10-21-18,9-18 0,2-18-57,6-19-263,-1-22-113,18-161-82</inkml:trace>
  <inkml:trace contextRef="#ctx0" brushRef="#br0" timeOffset="245955.0679">29733 7628 1081,'10'-16'344,"-1"4"-64,15-8-49,9 5-85,2 4-74,7 11-33,1 7-21,-7 6-9,-4 12-8,-14 11-1,-14 9-51,-19 11-150,-13 8-302,-93 90-209</inkml:trace>
  <inkml:trace contextRef="#ctx0" brushRef="#br0" timeOffset="246121.0773">29705 7967 994,'-2'-4'504,"4"2"-189,0-3-113,9 5-131,9 5-47,14 7 33,10-1 12,8 6-12,5-6-5,5-5-28,0-6-9,1-8-8,-6-6-7,-7-7-110,-6-9-406,33-86-774</inkml:trace>
  <inkml:trace contextRef="#ctx0" brushRef="#br0" timeOffset="246277.0863">30513 7645 1137,'5'2'483,"8"6"-435,14 0 198,13-4-25,2 6-112,-1-10-26,-1-3-20,-1-1-39,2-3-14,-5-1-10,-11 0-66,-7 2-110,-21-25-468</inkml:trace>
  <inkml:trace contextRef="#ctx0" brushRef="#br0" timeOffset="246475.0976">30629 7438 1666,'-9'25'190,"-3"8"-149,-14 36 95,-1 11 41,0 11-63,0-1-48,3 0-37,-2 0-13,-4-6-16,-1-7-28,0-12-98,5-17-198,8-20-168,14-28 148,52-92-312</inkml:trace>
  <inkml:trace contextRef="#ctx0" brushRef="#br0" timeOffset="246639.107">30565 7990 289,'17'-10'552,"1"9"-224,25 1-38,7 19 182,11 15-248,11 11-73,-2-2-34,-4 0-48,-9-10-46,-8-4-13,-10-10-8,-11-6-2,-13-9-8,-12-8-29,-9-11-11,-6-15-161,-6-15-403,-49-151-440</inkml:trace>
  <inkml:trace contextRef="#ctx0" brushRef="#br0" timeOffset="246813.1169">31050 6980 1256,'-1'0'597,"1"0"-381,-2-3-34,2 6-53,2-3-84,-1 7-45,4 2 0,3 9-1,4 9-44,0 13-83,0 4-175,6 76-350</inkml:trace>
  <inkml:trace contextRef="#ctx0" brushRef="#br0" timeOffset="247067.1315">31781 7222 625,'2'0'1134,"7"0"-1047,2 4-81,3 14-6,7 1 50,-2 16 62,7 5-28,2 1-12,2-2-33,-4-7-16,-2-8-16,-7-3-7,4-4-51,-1 0-404,33-17-714</inkml:trace>
  <inkml:trace contextRef="#ctx0" brushRef="#br0" timeOffset="247269.143">32573 7249 677,'1'-4'1273,"1"4"-1054,0-6-75,-2 8 16,-2 1-38,2-2-91,-3 7-31,-4 14 0,-8 9 5,-14 13-5,-16 12-7,-26 9-71,-71 44-84,-44 19-128,13-14-244,85-69-21,22-19-84</inkml:trace>
  <inkml:trace contextRef="#ctx0" brushRef="#br0" timeOffset="247417.1515">31692 7879 646,'4'-12'563,"8"0"-278,7-11-51,17-1 6,16 2-70,20 3-53,60 3-15,25 5-24,-24 7-29,-98 8-25,-7-4-16,-2 1-7,18 5-1,-13-2-20,-16-1-73,-12-3-79,-45-22-341</inkml:trace>
  <inkml:trace contextRef="#ctx0" brushRef="#br0" timeOffset="247771.1717">32193 7159 1452,'0'2'288,"0"4"-279,-2 8-7,-2 5 7,0 7 3,-1 4-12,2 3-23,-2-2-100,4 2 9,2-6-123,2-1 62,0-7 98,-3 2 61,-1 0 16,-5 6 30,-4 8 48,-6 13 53,-5 11 56,-1 11-80,-2 7-1,-3-4 8,1-3 12,-3-7-13,5-13-40,-1-6-19,2-9-21,-5-3-16,-2-5-9,0-2-8,1-5-48,5-3-109,6-1-200,0 6-462</inkml:trace>
  <inkml:trace contextRef="#ctx0" brushRef="#br0" timeOffset="248079.1893">32185 8050 1048,'2'-1'602,"-2"2"-459,0-1-16,-2 7 1,0 13-31,-5 13-26,0 11-41,-3 16-18,0 3-6,4 11-6,5-3 1,5-4 0,10-11 1,13-14-1,13-7 33,20-16 37,58-6-17,25-23-29,3-26-14,-51 3-2,-9-7-8,-51 21 5,-14 2 2,-6 4-7,9-14 5,-24 2-6,-22 6-1,-34 4-97,-84 8-116,-184 20-576</inkml:trace>
  <inkml:trace contextRef="#ctx0" brushRef="#br0" timeOffset="248530.2151">29865 8512 1622,'0'3'290,"-1"-2"-175,-1 8-4,-3 13 6,-8 14-12,-6 15-45,-11 13-30,1 3-12,-7-3-17,-3-6 7,-1 0-8,6-4-21,2-13-63,12-11-59,13-11-226,46-42-448</inkml:trace>
  <inkml:trace contextRef="#ctx0" brushRef="#br0" timeOffset="248720.226">30212 8701 819,'20'-3'378,"-6"3"-165,14-2 33,-10 8-26,-9 4-67,3 7-45,-2 4-36,2 4-33,0 1-22,6-3-8,1 3-8,1-3-1,2-1-15,3-5-58,-1 3-143,1-8-283,27 14-410</inkml:trace>
  <inkml:trace contextRef="#ctx0" brushRef="#br0" timeOffset="248882.2353">30810 8838 1356,'1'1'522,"-1"-1"-411,3 0 46,1 0 4,-1 2-49,4-2-58,3 1-31,5 3-14,3 4-9,-1 4-6,-1 8-90,0 10-132,10 63-784</inkml:trace>
  <inkml:trace contextRef="#ctx0" brushRef="#br0" timeOffset="249063.2456">31453 8777 1909,'3'0'469,"-6"0"-392,3 0 29,0 3 14,0 0-74,3 1-46,-2 8 0,5 1-1,-1 7-79,1-2-73,0 1-120,-9 14-593</inkml:trace>
  <inkml:trace contextRef="#ctx0" brushRef="#br0" timeOffset="250450.325">28384 10425 817,'-5'-3'566,"5"1"-278,-2 0-9,2 2-107,1 0-79,0 2-54,8 0-25,14 2-4,6 0 22,15 0 5,7-4-2,1-4-14,-3-4-6,0 1-9,-9-5-5,-7 2 0,-8 1 7,-9-2-7,-10 5 10,-3 4-10,-3 0 5,-2 2-6,2 0 0,-1 2-16,-2-2-17,-3 0-35,-8 0-16,-2 5-6,-5 5 17,-4 4 28,-1 7 33,1 0 12,-2 2 26,6 5 28,2 10 10,2 12-7,7 17-1,5 13-7,13 62-10,11 19-1,-8-115-13,1 3-2,7 46 49,-2-14-36,-3-6-21,-9-11-15,-14-4 14,-15-7-1,-15 3 1,-18-1-14,-8-10-3,1-13-26,7-17 19,17-22 2,13-11-5,13-8-1,10-8 14,17 0 6,10-2 0,11 1 21,12 2 12,8 6 17,5 1 1,4 2-11,3 5-13,-4-1-16,-2 2-8,-10 3-9,-6 0 1,-8 3-1,-8 8-58,-6 1-65,-8 6-47,1 3-43,-3 7-396,15 16-525</inkml:trace>
  <inkml:trace contextRef="#ctx0" brushRef="#br0" timeOffset="250670.3376">29254 11354 1542,'3'6'256,"4"4"-164,-1 7 100,4 2-47,1 7-29,3 1-32,0 13-27,5 5-30,-3 2-12,0-2-14,-4-4 8,-6-4-9,-1 0-13,-7-1-67,-4-4-46,-6-2-175,-17-2-431</inkml:trace>
  <inkml:trace contextRef="#ctx0" brushRef="#br0" timeOffset="250874.3492">29621 11138 1813,'-1'2'453,"-2"0"-348,-8 7-3,-13 10-15,-13 11-19,-10 12-29,-2 6-23,3 4-8,0 0-7,0 3-1,5-5-39,5-5-76,5-8-67,11-6-157,1-4-562</inkml:trace>
  <inkml:trace contextRef="#ctx0" brushRef="#br0" timeOffset="251077.3608">30297 11094 1400,'13'-1'581,"0"-2"-482,14-4 34,3 5-2,5-2-55,8 4-40,7 0-19,11 0-10,6 0-7,4 6-3,-9 0-87,-6 2-135,5 29-723</inkml:trace>
  <inkml:trace contextRef="#ctx0" brushRef="#br0" timeOffset="251263.3715">30373 11420 1916,'-6'0'342,"6"0"-268,3 2-73,22 1 6,14-3 23,19-6-1,15-8-7,50-18-10,39-9-3,2 6-9,-67 13-58,-3-2-94,-4-8-158,-15-8-469</inkml:trace>
  <inkml:trace contextRef="#ctx0" brushRef="#br0" timeOffset="251491.3845">31763 10575 1753,'3'-2'356,"6"-6"-239,9 2-15,8-8 36,12-3-42,12-3-51,12-1-23,3 0-11,3 4-10,-4 0 7,-3 5-8,-13 2-24,-12 4-75,-17 2-65,-15 8-368,-71 22-465</inkml:trace>
  <inkml:trace contextRef="#ctx0" brushRef="#br0" timeOffset="251863.4058">31894 10742 1661,'3'0'542,"-3"0"-486,0 3-32,4-2 25,6 8 1,9 16 7,8 13 0,6 14-24,0 6-20,-2 3-5,-7-8-7,-6-5 7,-9-10-8,-11-3 8,-13-1-8,-19 7-28,-15 4-77,-9-4-38,2-1-32,-1-5-25,10-9 85,16-9 115,10-8 42,15-6 162,7-3-15,8-5-36,8-5-48,11-5-30,14-4 6,13 1-6,6 6-6,8-3-18,2 5-12,2 2-18,-1-2-12,-5 6-9,-10 2-6,-8 6-72,-11 5-110,-3 4-95,35 28-540</inkml:trace>
  <inkml:trace contextRef="#ctx0" brushRef="#br0" timeOffset="252350.4336">32709 11412 1470,'3'-11'691,"3"-7"-577,6-13-46,4-2 10,6-5-2,-2 5-13,0 0-33,0 11-18,-5 10-12,0 4 0,-3 16-10,0 7 2,3 9 7,0 13 0,-3 11 0,1 4-7,-4 7 7,-2 1 0,-1-4 0,-2-7 0,3-5 0,3-14 0,0-14-6,0-10 7,3-14 7,2-13-7,6-11-2,1-11-14,-3-9 7,1-2 3,-5-4 5,-2 3 1,-5 16 1,-3 11 8,-1 18 35,-4 6 2,0 8-46,0 12-3,0 15 3,0 21 34,0 17-13,0 7 14,-5 6-4,-5 2 1,-2 0-4,-7 0-2,0-11-19,-1-14-1,-3-14 0,-1-12-1,-9-8-5,-12-3-54,-18 1-80,-59 3-116,-108-20-664</inkml:trace>
  <inkml:trace contextRef="#ctx0" brushRef="#br0" timeOffset="252849.4622">28639 12773 989,'-6'0'343,"5"0"-61,-6-2 21,9 2-105,3-2-78,5-2-49,18-3-11,15-2 9,19-4-24,10-4-29,0-1-4,-4-3-11,-6 2-1,-11 3-47,-14 2-65,-17 11-83,-20 9-336,-18 12 162,-88 46-333</inkml:trace>
  <inkml:trace contextRef="#ctx0" brushRef="#br0" timeOffset="253042.4732">28812 12791 595,'-12'3'295,"5"0"20,-10 1-27,8 0-18,6 5-76,3 12-91,2 13 13,1 15 16,-3 14-39,-2 14-26,-2-1-23,-1 1-17,1-5-8,2-10-13,4-10-6,1-11 0,0-6-70,0-5-65,1-5-113,-1-7-314,3 0-294</inkml:trace>
  <inkml:trace contextRef="#ctx0" brushRef="#br0" timeOffset="253206.4826">28812 13320 1295,'12'-20'525,"9"-1"-381,18-24 18,9 4-21,5 8-44,-2 13-37,-8 12-40,-5 12-14,-9 9-6,-11 12-14,-10 14-47,-21 9-55,-13 19-140,-22 5-224,-137 105-211</inkml:trace>
  <inkml:trace contextRef="#ctx0" brushRef="#br0" timeOffset="253352.491">28656 13744 360,'-14'11'367,"6"-7"11,-6 7 3,8-10-63,10 2-136,11-2-95,8 1 9,17 2-18,16-4-32,4-6-26,-2-2-15,-3 0-5,-6-6-83,-5 1-170,66-30-339</inkml:trace>
  <inkml:trace contextRef="#ctx0" brushRef="#br0" timeOffset="253538.5016">29412 13621 1108,'9'1'464,"2"7"-302,6 6 84,4 8-93,-1 9-48,-3 8-23,-1 6-26,-3 4-25,-1-2-20,-1-2-4,-3-7-7,-2-7-9,1-2-52,-5-11-56,-2-7-120,-2-10-215,-7-44-342</inkml:trace>
  <inkml:trace contextRef="#ctx0" brushRef="#br0" timeOffset="253709.5114">29742 13670 1363,'0'-1'587,"-2"1"-437,0-3 25,-5 3 34,-9 3-77,-10 2-86,-14 10-34,-14 10-12,-10 13-1,-2 7-35,5-4-45,14-2-40,14-9-79,6 8-510</inkml:trace>
  <inkml:trace contextRef="#ctx0" brushRef="#br0" timeOffset="253923.5236">30283 13242 124,'18'-10'1806,"4"6"-1609,25-8-142,4 11-17,10-1 20,-4 2-16,3-2-27,3-3-4,2-1-10,4-1-1,-1-1-10,-12 0-133,-11 0-312,-11-12-647</inkml:trace>
  <inkml:trace contextRef="#ctx0" brushRef="#br0" timeOffset="254111.5344">30455 13607 1846,'1'-1'285,"8"-2"-252,12-7-33,12-6 0,17-2 19,10-3 5,9-1-15,4 3-8,6 1-1,-3 3-10,0 0-163,-3 1-320,95-41-542</inkml:trace>
  <inkml:trace contextRef="#ctx0" brushRef="#br0" timeOffset="254328.5468">31708 12940 1913,'10'-4'207,"2"0"-206,10-2 0,4 0 43,4 0 26,5 5-1,8-6 3,12 1-10,3-7-16,1 0-19,-7 0-18,-7-3-9,-11 6-27,-15 3-105,-14 7-210,-63 14-599</inkml:trace>
  <inkml:trace contextRef="#ctx0" brushRef="#br0" timeOffset="254512.5573">31702 13071 1265,'-1'4'592,"1"6"-499,0 8-81,1 15 55,6 20 59,-4 13 0,1 17-37,-2 10-46,-2-6-25,-3-5-9,0-13-9,-4-13 0,0-11-45,-1-9-76,0-12-202,-26-12-442</inkml:trace>
  <inkml:trace contextRef="#ctx0" brushRef="#br0" timeOffset="254688.5674">31754 13465 1325,'16'-16'511,"1"3"-390,17-14-1,2 9 14,1 10-25,-1 4-38,1 5-22,2 2-23,3 1-11,-11 0-6,-5 2-9,-11 0-28,-13 7-100,-10 16-110,-91 93-391</inkml:trace>
  <inkml:trace contextRef="#ctx0" brushRef="#br0" timeOffset="254904.5797">31726 13915 1851,'1'-2'356,"1"0"-259,-2 0 20,3 0 83,-2 2-20,3-3-83,4-1-65,7-3-19,6-1-2,11-6-10,2-1 1,2 1-1,5 2-1,-2 4-44,2 1-51,-3 2-41,5-2-76,61-22-329</inkml:trace>
  <inkml:trace contextRef="#ctx0" brushRef="#br0" timeOffset="255427.6097">32221 13952 940,'0'0'1270,"2"-6"-1078,8-9-126,6-7-43,14-12 5,9-9-5,7 1-17,2 1-5,-2 6 0,-10 10-1,-9 9 0,-15 9 0,-5 6-1,-7 2-11,-1 7-6,-2 11 10,2 10 8,-1 8-11,4 1-10,2-1 11,0-9 4,2-5 5,0-11 1,-1-2 0,1-8 0,-2-7 1,10-9-1,6-10 0,2-10-19,4-9-8,-1-6-11,4-4-17,-4 1 19,-5 8 27,-5 12 9,-9 15 24,-4 11 4,-4 14-11,-1 15-16,0 16 8,-3 20 0,4 11 23,-1 5 17,0 1 22,-3 9 1,-6 0-18,-7-3-18,-2-4 19,-6-13-28,3-10-13,0-6-8,8-10-5,-2-8-1,3-11-9,5-2-55,-5-4-59,-3-6-65,-71-12-395</inkml:trace>
  <inkml:trace contextRef="#ctx0" brushRef="#br0" timeOffset="266135.2221">4467 1695 1391,'-10'-13'246,"0"5"9,-8-11-97,9 7-62,2 6-2,4 2-14,6-4-59,11-6-21,10-2-1,9-9 0,12 2 0,3 3 1,3-2 1,8-3 0,5-8 0,4-5 7,1-7-7,-1-3 1,-6 4-1,-7 5 5,-9 10-5,-15 10-1,-12 9-1,-13 6-5,-6 8 5,-7 7-7,-11 18-1,-15 24 9,-40 78 0,-34 54 0,5 10 0,33-94 0,13 17 1,-4-4-1,42-72 1,8-10 0,2-9 0,-10 23 1,10-23-2,4-9 2,3-10-1,1-4 0,0-1 5,1-2 20,1-5 52,-2-7 4,-3-15-43,0-21-37,1-21-2,5-65 0,14-40-15,5-51-3,-14 52 5,-2 2-4,-2 45 8,-8 89 9,4 10 0,-3 5 1,0-20-1,1 19 2,1 11-2,1 11 0,1 8-27,1 13-3,8 15 15,4 19 14,10 23 1,19 65-1,6 39 0,2 19 1,-13-64 0,-2-23 0,3-5 0,-17-53-1,-1-1-8,2-2-3,18 37 12,-8-15 0,-9-22 0,-8-21 1,-6-13-1,-7-9 2,-3-6 13,-3 0 36,-4-6 49,-8-11-13,-13-9-45,-16-12-25,-9-5-8,-12-5-8,-10-7 0,-46-32-1,-5-13 1,86 61-1,0-2 1,-33-42 1,7-5-2,7 0 6,7 2-5,10 13-1,6 14 0,9 18 0,9 14 0,10 14-1,6 9-9,3 7-32,2 1-77,6 13-29,14 14 32,16 21-62,17 15-184,154 127-189</inkml:trace>
  <inkml:trace contextRef="#ctx0" brushRef="#br0" timeOffset="267042.274">5470 1550 1284,'0'0'189,"2"-3"-141,1-1 0,6-4 198,10-13-48,8-14-100,16-11-58,11-11-14,4 1-8,2 4 0,1 3-11,-4 5-1,1 0-5,-3 12 0,-9 7 0,-11 10-1,-17 9 0,-8 8-14,-7 7 5,-6 9 8,-4 15-1,-5 18 2,-14 24 0,-26 76 0,-22 72 1,-8 29 0,29-80 5,4-29-4,13-15-1,19-81 0,3-14 8,3-5 25,-8 20 7,4-19 13,8-20 28,3-8 55,2-8-31,-4-13 10,-4-23-77,-4-22-32,-5-74-7,6-55-20,6-43-13,5 43-22,-6-7 8,1 52 22,-1 42 7,0 63 13,-2 11 5,4 4 10,-5-22-9,2 13 0,5 15 0,3 7-1,2 15-25,11 12-19,12 7 26,16 15 17,18 16 0,5 8 1,5 12-2,-4 4 1,-1 14-7,18 63 7,-20 44 1,-25 2 0,-22-78-1,-4-8 0,-7-65 0,1-8-10,-2-6 10,4 20 0,-4-16 1,-1-17 0,-1-10 0,-1-8 21,1-2 57,-5-5 12,-6-10 1,-11-10-61,-11-10-18,-13-8-10,-8-12-1,-10-1 0,-4-2-1,-4-7 7,-3 0-7,1-1 0,-1-9-1,4 5-8,15 10-1,12 12 4,12 14 4,12 11 1,5 8-8,8 4-5,4 8-17,3 3-58,6 4-53,6 2-56,23 4 48,26 9-84,70 7-276,60-16-433</inkml:trace>
  <inkml:trace contextRef="#ctx0" brushRef="#br0" timeOffset="267855.3205">6536 1399 262,'-5'-19'1409,"8"0"-1239,-3-18-122,11-1 24,11-3 27,8-2-23,13 1-43,10 7-21,11 2-6,7 4-4,2 3-2,3 6-1,0 3 1,-2 5-1,-4 0 0,-12 5 0,-9 1 1,-18 3-1,-13 3-1,-12 3-11,-10 6-26,-11 14 21,-13 18 18,-10 18 0,-7 25 1,-35 82-1,-14 91 8,-14 33 4,52-141-5,16-29 7,26-75-2,-2-10 15,4-6 9,-14 26 9,8-23-3,6-19 25,6-9 47,5-6 33,0-13-27,-4-15-40,-1-25-66,-5-25-14,7-73-21,6-53-26,7-68-14,-7 56-4,-11 34 13,-1 44 29,-12 15 18,-2 3 4,16 73 1,0 14-2,0 5 2,-2-27 0,4 24 0,6 16 0,6 15-19,15 15-34,16 19 38,17 25 15,10 19 0,40 75 1,-2 24 0,-8 24-1,-39-73-5,-10-6 3,-13-1-13,-12-4 14,-11-70-10,-3-5 10,-2-6-8,7 29-11,-8-15 19,1-20-5,-4-11 6,-4-13 18,-5-5 71,-12-9 1,-12-8-36,-16-9-11,-12-11-1,-11-11-19,-52-35-22,-14-32 8,0-44-9,55 39 0,6 4-10,49 76-64,9 22-5,5 5-47,-16-1-83,7 36-577,-22 126-225</inkml:trace>
  <inkml:trace contextRef="#ctx0" brushRef="#br0" timeOffset="268604.3633">3319 3379 1150,'-2'0'220,"2"0"-103,-4 0-57,1 1 47,0 1 29,2 2-47,-2 0-52,6 8-37,4 6 1,7 12 29,21 15 55,22 3 23,71 23-19,62-32-10,63-37-7,-45-10-22,-2 11-22,-8 6-10,37 5-18,-30 3 1,-11 8-1,-12 3 1,-33-8-1,-26-4-1,-25-13 1,-60-6 0,-7-2 0,-10-2 0,20 0 1,-21-2 5,-14-2 6,-11 0-12,-9-6-32,-12-6-50,-11-2-122,-8 2-372,-116-4-233</inkml:trace>
  <inkml:trace contextRef="#ctx0" brushRef="#br0" timeOffset="269033.3879">3415 3589 1332,'-4'-7'198,"4"4"-59,-1-7-55,2 7-30,1 3-4,4 3-14,10 8-26,7 7 19,21 11 31,14 7 18,16 1-2,69 20-14,59-19-10,69-21-2,-70-7-20,16-7-9,26-10-20,6-11 7,18-6-1,-34-11 4,-39 0-10,-26-5 1,-35-2-2,-43-8 1,-65 33-1,-8 3 1,-9 10 9,10-14 11,-21 13 38,-12-1 23,-10 2-82,-20 0-28,-18 7-64,-63 13-50,-37 16-163,-20 4-356</inkml:trace>
  <inkml:trace contextRef="#ctx0" brushRef="#br0" timeOffset="269340.4054">3410 3509 948,'-3'-13'664,"1"7"-484,-2-8-104,14 12-56,16 2 1,17 0 67,57 5 19,51 6-22,28 15-23,-42-2-28,24 2 1,2 10-7,10-9-7,24 1-10,0-5-11,-12-13 0,-15-20 1,-20-3 5,-24-11-6,-28-5-20,-13 4-85,-49 16-228,31-28-622</inkml:trace>
  <inkml:trace contextRef="#ctx0" brushRef="#br0" timeOffset="269933.4393">8811 3686 847,'9'4'0,"7"2"-93,23 2 93,22-2 12,65-1 54,37-2-29,18-2-7,-53 1-6,6-4-24,0-5-254</inkml:trace>
  <inkml:trace contextRef="#ctx0" brushRef="#br0" timeOffset="463491.5102">17709 3980 513,'3'-4'184,"3"1"31,9-7 104,0 0-17,-1 0-34,-7 4-10,-4 3 78,-3 0-136,4 2-133,2-1-58,4-2-9,9-1-9,16 1 8,14 1 0,13 6-8,5 2 3,9 5 6,47 10 5,11 3 0,24-2-5,-38 0-1,7 3-5,-5 6 0,3-8 6,3 5 0,19-2 0,9 2-1,-2-9 1,5-1 0,15-12-5,11-1 5,-30 1 0,2 4-2,0-1 2,-4-1 0,-9 13 0,-9-4 0,3 10-4,14-2 3,-4 6 0,-16 0-6,13 6 6,-1 2 2,5-1-1,-13 0 1,-10 8-1,-2-1-1,-9 3 1,4 1-1,-22 5 0,-7 1 1,2-15-1,1 0 0,-1-1-4,8-8 5,-6 2 0,-6-8 0,0 3 7,5-8-7,-2-3-1,0 0 0,-6 1 1,0-2 0,-49-8-1,-1 1 1,1-3 0,37 6 0,2 1 0,43 1 1,16-8-1,15 6 1,-43-15 0,3 0-1,10 0-1,7-4 0,10 5-1,-9-2-5,4 5 6,9 5 0,11-4 1,10 5 0,-3 6 0,0-1 0,13 5-7,4-1-11,3 2-13,19-4-1,23-9 11,-5-5 11,8-3 4,9-1-2,7-2 7,13 7 1,3 7 0,-8 2 0,6 4-2,-1 3 1,8 0 0,-2 6 1,-6 3 1,14 1-1,2-3-6,13-1 5,-4 2 1,-3 2 0,-5 3-9,-11-7 8,2 15 1,-24 7-1,-14-5-3,-10 2 4,-24-5-1,-29-6 1,-15 0 0,45-9 0,8-7-31,-107 10-46,-90 13-4,0-3-82,0 3-86,0-22 0,0 1-234,0 42-163</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2:52:21.395"/>
    </inkml:context>
    <inkml:brush xml:id="br0">
      <inkml:brushProperty name="width" value="0.05292" units="cm"/>
      <inkml:brushProperty name="height" value="0.05292" units="cm"/>
      <inkml:brushProperty name="color" value="#FF0000"/>
    </inkml:brush>
  </inkml:definitions>
  <inkml:trace contextRef="#ctx0" brushRef="#br0">11575 11587 1186,'-3'-11'284,"-4"8"-64,0-5-62,3 7-34,0 2-22,3 3-36,0-3-36,1 2-30,2 1 0,6 6-1,2 2 1,2 3 2,4 3 10,2-1 1,0 4-5,2 0-1,0-1-1,9 5-4,4-1-1,4-1 8,6-9-8,0-4 0,2-6 10,1-9-11,-7-7 0,-3-1 1,-9-4 6,-5-2-6,-8 6 0,-5 6 1,-6 3-1,-3 4-1,1 5-1,3 4-8,6 1 9,4 9 0,-1-2 0,4-1 0,-2-6 0,2-2 1,1-11 0,1-5 5,8-7-5,8-14 0,5-10 1,10-11-2,4 0 1,-7-1-1,-10 16 0,-12 10 0,-9 14-1,-10 9-5,-6 8 5,-3 6 1,-3 5 13,-1 5 2,-3 0-8,6-7 1,-2-7-8,3-7-1,3-2 0,3-3-49,0 0-85,4-7-207,21-45-388</inkml:trace>
  <inkml:trace contextRef="#ctx0" brushRef="#br0" timeOffset="1141.0652">12505 10626 719,'-5'-4'140,"1"0"43,-11-2-8,2 3-13,-2 2 9,3 1 0,3 1-36,6 0-37,0-1-26,7 0-32,11-1-8,13-8 13,15-4-6,13-9-12,1-1-11,3-1-5,1-1-5,-5-2-6,-2 1 1,-9 4 7,-11 7-8,-13 5 0,-14 6-14,-8 6-46,-8 6-75,-13 9-21,-10 7-29,-5 7-1,1 1 89,5-7 47,4-2 34,11-10 14,5-2 2,5-7 26,5-2 67,1 0 39,0-2-11,0 4-43,1 17-13,2 9 26,0 19 5,0 13-37,-3 10-26,-3 11-15,2-6-6,-4-3-11,-1-13 5,1-13-5,-3-9 0,0-10 1,-8-6-1,4-8 1,-4-6-2,-1-7 0,0-4 0,-2-4 0,-3-2 0,2 3 0,4 0 1,2 2 0,8 2 0,5 1 8,1 0 7,5 1 1,7-1-2,8-1 3,12-2 4,11-7 2,5 0-4,4-2-4,-1 0-8,-6 2-2,-3 3-6,-8 5 1,-9 0-1,-4 4 0,-7 0 0,-1 0 0,-1-2-49,-2 0-77,1 0-237,12-19-399</inkml:trace>
  <inkml:trace contextRef="#ctx0" brushRef="#br0" timeOffset="1465.0838">13097 11160 866,'1'11'290,"1"3"-77,3 5-23,5 2-22,7-8-13,3-2-50,9-5-32,2-6-47,1-4 1,-3-9-3,-5-3 0,-9 3-8,-5-6 1,-5 2-1,-8 0 4,-6-3 2,-3-2-5,-9-2-4,-1 4 10,-8 5 2,-1 2-8,-3 3-4,1 6-11,3 4-1,9 7 5,8-4-6,9 3-8,4 9-4,7 3-49,10 5-76,4 3-395,39 18-495</inkml:trace>
  <inkml:trace contextRef="#ctx0" brushRef="#br0" timeOffset="5022.2872">12939 5450 520,'-3'-6'352,"0"5"-131,-3-7-85,2 10-62,-4 2 13,2 1 1,-6 6-20,1 2-19,0 5-13,0 0-15,7 1-12,0-5-7,5-3-1,5 2-1,4-6-60,3-1-139,37-6-295</inkml:trace>
  <inkml:trace contextRef="#ctx0" brushRef="#br0" timeOffset="5416.3098">13015 5312 814,'-1'3'216,"-2"-3"-74,0 1-79,1-1-4,1 3-19,1-3-23,0 0-17,1 1 0,1 5-48,1 9-99,9 38-128</inkml:trace>
  <inkml:trace contextRef="#ctx0" brushRef="#br0" timeOffset="5599.3202">13060 5379 1144,'-2'-6'177,"-1"2"-90,-1-4-87,8 8-40,1 6-73,3 3-56,21 31-91</inkml:trace>
  <inkml:trace contextRef="#ctx0" brushRef="#br0" timeOffset="5792.3313">13072 5350 793,'-4'-4'189,"2"3"-69,-2-5-68,2 4-26,2 0-26,4 4-27,0 4-188,19 14-50</inkml:trace>
  <inkml:trace contextRef="#ctx0" brushRef="#br0" timeOffset="5997.343">13094 5420 761,'0'0'152,"0"0"-97,0 2-43,0 0-12,0 2 0,3 2 0,0 1-6,2-1-123,-2 10-367</inkml:trace>
  <inkml:trace contextRef="#ctx0" brushRef="#br0" timeOffset="7521.4302">11958 11163 150,'-6'0'880,"2"1"-679,-6 2-154,0 13-47,4-2-32,4 5 11,2-5-109,6 1-109,20 7-286</inkml:trace>
  <inkml:trace contextRef="#ctx0" brushRef="#br0" timeOffset="10373.5933">20849 7102 318,'-9'4'87,"-1"-2"-87,-6 6-12,4-2 1,7-2 5,6-1-31,6-6 22,3 2 13,3-2 2,22-17-210</inkml:trace>
  <inkml:trace contextRef="#ctx0" brushRef="#br0" timeOffset="13937.7972">11020 11965 537,'-1'-4'128,"-1"1"53,-1-4 34,-4-2-8,0-3 10,-2 2-40,-2 5-33,1-1-31,-2 1-31,3 5-31,-1 5-25,0 2-17,0 7 3,-2 8-6,0 9 1,-3 10 7,0 6-2,-2 1 1,1 0-1,-1-1-6,0 0 0,-3 1-5,-1 1 0,1-7-1,4 0-22,0-9-50,9-5-129,4-15-48,8-10-25,11-16-32,52-87-193</inkml:trace>
  <inkml:trace contextRef="#ctx0" brushRef="#br0" timeOffset="14164.8101">11125 11864 868,'-1'-4'265,"1"3"58,-3-3-74,0 4-39,1 1-62,0 2-58,4 1-75,4 10-14,9 9-1,9 11 15,7 9-5,9 6-8,-4 1-1,-1-1 10,-1 6-10,-4 1 0,-4 8-1,-6 19-99,0 72-356,-21 74-458</inkml:trace>
  <inkml:trace contextRef="#ctx0" brushRef="#br0" timeOffset="14908.8527">10767 16323 1108,'-2'0'279,"4"0"-95,-1-2-160,9 6 0,0 1 74,14 5 34,2 2-51,1 5-3,3 5-24,-2 4 1,-5 9-16,-4 3-10,-2 1-4,-6-2-5,-7-3-4,5-8-4,-6-4-10,2-10-2,-2-7-1,3-5 0,-3 0 0,7-3 1,10-11 6,10-10-5,14-17 0,8-13-1,0-7-12,-4-4-72,-5 6-143,19-46-321</inkml:trace>
  <inkml:trace contextRef="#ctx0" brushRef="#br0" timeOffset="16238.9288">11040 12045 709,'-7'1'223,"-1"-1"-47,-8 3 8,4-2 1,3 1-22,3-2-31,0 0-64,3 0-41,3 0-11,0 0 2,0 0-9,0 0-9,0 0-10,0 0-97,-2 2-164,-20-2-442</inkml:trace>
  <inkml:trace contextRef="#ctx0" brushRef="#br0" timeOffset="16411.9387">10798 12070 889,'-12'1'253,"4"-1"-95,-12 2-55,0 1-41,3 1-37,-3 3-25,5 7-38,2-1-80,0 5-122,-14 19-107</inkml:trace>
  <inkml:trace contextRef="#ctx0" brushRef="#br0" timeOffset="16591.949">10501 12273 127,'-9'0'646,"2"0"-472,-7 0-4,1 0 31,-3 0-80,7 0-53,-2-3-41,5 3-27,2 3-44,0-3-107,0 7-79,0 4 4,-9 10-109</inkml:trace>
  <inkml:trace contextRef="#ctx0" brushRef="#br0" timeOffset="16769.9591">10183 12560 857,'-7'-5'291,"1"-1"-108,-8-5-39,3 1-76,3 2-40,2 4-28,3 3-3,1 5-181,2 9-166,-1 46 16</inkml:trace>
  <inkml:trace contextRef="#ctx0" brushRef="#br0" timeOffset="17002.9725">9975 12790 255,'-4'-3'525,"2"3"-327,-6-6-36,2 4-56,2-2-56,-2 2-23,2 0-24,4 4-3,0-2-102,2 3-69,4 2 42,12 27-78</inkml:trace>
  <inkml:trace contextRef="#ctx0" brushRef="#br0" timeOffset="17176.9824">9836 13010 926,'-3'-1'189,"0"2"-108,-4 2-81,-4 5 0,1 7-162,-2 10-54,-17 46-111</inkml:trace>
  <inkml:trace contextRef="#ctx0" brushRef="#br0" timeOffset="17378.994">9663 13164 989,'-5'-9'244,"0"3"-116,-4-7-83,4 5-45,2 5-9,0 3-156,-2 23-301</inkml:trace>
  <inkml:trace contextRef="#ctx0" brushRef="#br0" timeOffset="17566.0047">9554 13225 108,'-5'-5'476,"2"0"-287,-6-6-29,2 4 13,1-3-20,2 4-62,1-1-38,1 2-53,4 5-18,7 5-228,21 27-83</inkml:trace>
  <inkml:trace contextRef="#ctx0" brushRef="#br0" timeOffset="17702.0125">9581 13197 791,'-6'0'157,"1"3"-157,-5 6-9,-1 10-201,-21 66-142</inkml:trace>
  <inkml:trace contextRef="#ctx0" brushRef="#br0" timeOffset="17796.0178">9539 13342 614,'1'-6'119,"-1"0"-119,5-17-174</inkml:trace>
  <inkml:trace contextRef="#ctx0" brushRef="#br0" timeOffset="18010.0301">9534 13336 829,'-4'-1'180,"1"-3"-57,-4-1-60,4 3-34,0-2 2,3 3 1,0-2-29,0 1-3,1 1-14,1-3 14,5-4-25,3-2-8,5-2-221,42-42-278</inkml:trace>
  <inkml:trace contextRef="#ctx0" brushRef="#br0" timeOffset="18136.0373">9690 13148 455,'-14'0'514,"6"0"-430,-13 0-84,10 4-27,9 6-276</inkml:trace>
  <inkml:trace contextRef="#ctx0" brushRef="#br0" timeOffset="18340.0489">9808 13083 241,'-3'-6'604,"1"3"-416,1-6-88,5 2-91,7-11 28,7-1-37,4-5-14,6 0 8,-2-3 6,-2 3 0,-2 1 6,-3-5-3,0-1 4,1 0-7,7-1-108,53-34-153</inkml:trace>
  <inkml:trace contextRef="#ctx0" brushRef="#br0" timeOffset="18499.058">10249 12628 751,'-2'-3'238,"-4"-3"-34,1-6-48,2 2-58,3 0-98,4 2-75,12-1-149,1-2-22,4 1-21,37-17-221</inkml:trace>
  <inkml:trace contextRef="#ctx0" brushRef="#br0" timeOffset="18676.0682">10440 12464 190,'8'-6'59,"2"-4"-59,7-12-24,2 2-24,0-1 48,1-1 28,-1 1 67,-5 4 67,-4 2 4,1 5-31,-9 5 18,0 5 33,-2 0-9,0-2-51,2-1-73,2-6-53,5 1-140,55-25-236</inkml:trace>
  <inkml:trace contextRef="#ctx0" brushRef="#br0" timeOffset="18876.0796">11006 11859 955,'-5'1'36,"4"2"-36,-2-2-121,6 5 56,6 3 47,5 1-18,0-5-45,5 1-12,-1-2 57,-5-4 24,0 0 5,9 0-38</inkml:trace>
  <inkml:trace contextRef="#ctx0" brushRef="#br0" timeOffset="19008.0872">11180 11926 877,'-40'34'0</inkml:trace>
  <inkml:trace contextRef="#ctx0" brushRef="#br0" timeOffset="19639.1233">9537 13403 523,'-3'-6'155,"-1"2"-56,-6 1-99,-19 22-167</inkml:trace>
  <inkml:trace contextRef="#ctx0" brushRef="#br0" timeOffset="20516.1734">9483 13476 465,'1'-1'180,"-1"-1"-84,1-4 12,-1-3 11,0 3-5,-1 3-47,1 0-35,0 2-13,-1-2-1,1-1 2,-4 1 11,3 0 13,1 3 14,-1 0 23,1 3 8,-2-3-16,2 0-13,-2 1-15,2-1-4,0 0 5,0 0 4,0 0 11,-1 0 8,0-1-24,-2 1-15,1 0-7,-1-3-2,2 6-8,1-3-4,-2 0-3,2 0-5,0 1-1,0-1 0,0 0 1,2 0 5,-4 0 3,2 0-7,0 0 13,0 0-3,0 2 7,-1 2-2,1-4-8,0 4-9,0 2 1,-2 7 6,2 2-7,0 2 0,0-4 1,2-2 0,-1 3 0,1-1 0,-2 3 0,1 0 0,-1 4 5,-1 2 5,-2 4-2,-1-1-3,0-1-5,1 5 0,2 0 0,-1-1-1,2 3 1,0 1-1,3 3 0,-2 0 0,1 1 0,0-5 1,-1-1-1,2-5 1,-1-5-1,-1-3 0,2-2 0,-1 1 0,-1 0 0,4 4 0,-4-4 1,2 1 0,-1-5-1,-1-2 1,-1-6 0,0-2 0,0-1-1,0-1 1,-1 0 0,1 0-1,0 0 2,0 0-1,0 0-1,0 0-6,0 0-4,0 0-10,1 0 4,-1-1-7,1-1-5,3 0-5,-4-2-11,1-8 43,2-7-7,1-21-31,1-9-53,-1-13-43,0 1-24,1 6-28,-3 10-77,4 0-59,-2 5-13,14-61 53</inkml:trace>
  <inkml:trace contextRef="#ctx0" brushRef="#br0" timeOffset="20974.1996">9539 13516 121,'-2'-13'188,"-1"0"5,-4-8-26,1 4 26,0 7-5,2 0-28,-3 0-52,3 1-27,-3 1-3,4 0-7,0 1-13,1 4-1,1-1-7,0 4-8,1 0-14,-4 0-11,4 4-16,0-4 1,4 0 4,-4 3 4,1-2 5,-2-1 15,1 2 11,1-2 8,0 4-2,1-1-5,1-2-5,0 3-7,4 0-12,4 3 9,4 1-1,2 3-7,7 4-1,-1 2 8,4 3-10,-2-3-5,2-1-10,-2 0 10,-1-4-1,-1 1-1,-4-5-1,1-1-7,-7-2 8,-1 4 0,-4-6 0,0-1-3,-2 0 0,-1 0-5,-1 2 0,3-3 0,1 2-1,1 3 0,8-1-1,-1 3-38,7-2-56,2-3-110,46-20-289</inkml:trace>
  <inkml:trace contextRef="#ctx0" brushRef="#br0" timeOffset="22274.274">10481 11956 747,'-5'-4'186,"0"3"-19,-4-2-11,-1 0-20,4 3-7,0 3-16,2-2-40,1 1-14,2 1-13,-1-1 7,2-2 13,-2 0-2,2 2-2,0-2-13,0 0-11,0 0-16,0 0-10,0 2-12,2-1 0,2 3-8,4 4 8,12-1 6,-4 0 0,8 0 4,0-4-4,0 0 3,-1-3 3,-1 0-4,0 0-8,-3 0-1,0 4 1,3-4 0,-1 1 0,3 0 0,-2 2 1,2-3 0,-4 0 0,0 1 0,-10-1-1,1 2 1,-6-2-1,-1 2 1,-1-2-1,-2 0 1,3 2-1,2 1 1,7-2-1,8-1 0,3 2 0,5-4-1,-1 2 1,-2-1 0,-2-2 0,-11 3-1,-3-2 0,-7 2 1,-3 2 9,-7 2 2,-6 2 1,-9 4-6,-6 4 1,1 1 5,4 0-1,1-1-3,6 1-7,5-5-2,3 3 0,6-3-6,0 2 5,2 10 1,2 8-6,-2 14 7,-2 6 0,-2 8 1,-6-1 0,0-5 1,-6 0-1,0-6 5,-5 0-5,3-8-1,-1-7-12,1-1-59,5 5-209,-12 55-515</inkml:trace>
  <inkml:trace contextRef="#ctx0" brushRef="#br0" timeOffset="24984.429">9706 13636 535,'-4'-4'159,"-2"-2"-28,-5-6-29,2 2-36,-1 1-35,2 4-17,1-2-8,1 5-6,5 2-1,-1 0-8,2 2-15,0 2 9,-2-1 3,1 0 12,1 1 0,-3-2 11,1-2 25,-2-2 24,-3-2 4,-1 1 4,-1-6-17,2 4-23,-2-1-14,0 3-13,1 1-1,-1 2 0,2 2 1,4 0 0,-2 2-1,1-1 1,2 1 20,0-3 18,1 5 6,0-3 15,1 0 9,0-1 3,1 3 0,-1 1 3,3 2-2,0 3-14,5 2-8,2 7 4,5-1-16,3 11-13,5 3-13,2 1 1,5-1-5,0 5 6,-3-3 0,4 0 3,-3 2-3,2-6-5,-3 0 4,0 0 5,-2-2-7,2 0-6,-3-1 2,1 2-8,2 2 7,0-8-7,3 3 0,2-6 1,-4-6-1,-2 2 2,0-4-2,-5 2 6,-1-4-5,-6 1 0,6 1 1,-6-3 4,2 8-5,3 0 0,-2 1 0,1 7 0,2-3 0,-3 5 5,3-1-6,-2-2 1,-2-3-1,0-8 1,-6 2-1,4-4 0,-6-5 1,0 1 0,3 0-1,0 2 1,-2-4-1,1 5 0,-1-1 1,5 1-1,-1 3 0,-1 1 0,6 1 1,-3 5 0,4 3-1,3 3 1,-7-5 0,2-5-1,-9-8 1,2-2 0,-1 2-1,2-3 0,-1 2 0,0 2 0,-1-2 0,0-4 0,2 3 0,-3-1 0,0 0 0,0 3 1,3-2 0,0 6-1,1 1 0,8 4 0,0 2 0,1 3 0,-4-1 0,-1 0-1,-3-3 1,-4-5 1,-1 1 0,-5-5 0,1-4 5,-3-3-6,1-3 0,-2 4 1,0-4 1,0 0 5,0 0-6,0 0-1,-2 1 0,2 1 0,0 2 0,0 2 0,2-4 1,-2 2 0,1 0 0,-1-1-1,2 0 0,-1 0-1,-1 0 1,2-3 0,-2 0 0,-2 0-1,2 0 0,-1 0-18,-4-6-22,-6-4-113,-12-9-354,-75-97-180</inkml:trace>
  <inkml:trace contextRef="#ctx0" brushRef="#br0" timeOffset="26041.4894">8417 14638 551,'-3'-9'653,"3"2"-476,-4-8-69,8-1 30,2 0 62,4-7-2,4-10-84,4-1-50,7-3-23,8 0-13,9 1-13,6 3-13,4 1-1,0 3 1,-2 9-2,-5 3 0,-6 5-35,-7 8-10,-10 4-55,-6 4-113,-16 14-11,-13 17-34,-78 124-370</inkml:trace>
  <inkml:trace contextRef="#ctx0" brushRef="#br0" timeOffset="26500.5157">8435 14536 1017,'0'-10'331,"0"3"-77,-2-8-79,0 15-112,0 15-57,-2 22 17,-4 29 14,-4 73-13,2 32-12,14-126-6,1 0 0,5 40 0,9-6 5,1-5-5,5-6-5,2-5-1,0-2-38,3-12-99,-6-18-67,-3-13 9,-7-14-6,-6-16 77,-5-14 19,-6-18 22,-8-14 58,-8-4 25,-2 3 55,-1 11 118,7 10 19,4 12 7,7 7-5,4 9-58,6-2-70,16-4-7,10-4 40,11-4-29,6-1-22,1-5-15,-1-2-13,-4-2-7,-1 4-7,-10 8-4,-10 10-2,-9 4-15,-9 12-57,-6 2-26,-6 13-23,-9 13-179,-62 94-455</inkml:trace>
  <inkml:trace contextRef="#ctx0" brushRef="#br0" timeOffset="26756.5303">8532 15435 156,'-6'0'964,"2"0"-665,-2 0-137,3 1-35,10 1-25,11 0 20,13-4 2,15-4-31,2-3-37,2-5-17,-6-5-12,-1 0-8,-2-4-1,-5 1-7,-3 1-10,-4 2 7,-6 1-8,1 6-6,-3 2-48,-1 5-95,1 2-176,-1 6-265,23-10-273</inkml:trace>
  <inkml:trace contextRef="#ctx0" brushRef="#br0" timeOffset="26955.5417">9330 15089 1195,'2'15'134,"-2"5"-53,3 18 70,-2 11-13,-2 1-21,-2 5-37,3-2-22,0-6-32,0-8-19,3-7-7,1-9-33,2-5-159,-1-6-158,-5-10-455</inkml:trace>
  <inkml:trace contextRef="#ctx0" brushRef="#br0" timeOffset="27532.5747">9432 11836 647,'-3'-2'212,"1"2"41,-1 0-47,3 0-17,0 2-36,0 0-62,3-2-62,6 7-20,8-3 22,5-2 14,7-4-4,4-2-13,0-5-11,-2-1-8,-4 0-9,-2 5 0,-6 0-30,-3 3-96,-4 2-117,-6 2-238,-27 4-58</inkml:trace>
  <inkml:trace contextRef="#ctx0" brushRef="#br0" timeOffset="27791.5895">9371 11954 702,'-9'2'217,"3"2"-37,-5 0 0,7-3-42,2 5-57,2-2-51,6 8-9,4 10 38,4 7 1,-3 13-29,-1 10-4,-1 10 6,-5 9-7,-1 8-14,-3 5-6,2 0-5,0-6-1,2-10-9,3-13-52,1-18-67,3-11-35,-3-11-119,1-23-95</inkml:trace>
  <inkml:trace contextRef="#ctx0" brushRef="#br0" timeOffset="28018.6025">9430 12328 777,'-1'-3'306,"-1"3"-44,1-4-125,1 4-41,0 1-6,6 3-20,5 2 31,5-3-10,4 0-40,8 1-19,2-4-17,2-4-5,2-2-1,2-1-3,-3-4-5,0 1-1,-10 3-53,-6 3-61,-12 8-127,-13 13-101,-77 101-402</inkml:trace>
  <inkml:trace contextRef="#ctx0" brushRef="#br0" timeOffset="28259.6163">9427 12845 1188,'-1'-7'318,"1"5"-132,-2-6-27,2 1-10,0 2-28,2 2-64,1 0-45,4-1-11,8-1 5,2-2-6,8-4 1,8-1-1,1-5 1,6-2-1,0-6-17,1 2-65,0-4-133,-8 1-107,15-34-415</inkml:trace>
  <inkml:trace contextRef="#ctx0" brushRef="#br0" timeOffset="28588.6351">9893 12410 1346,'7'-6'271,"3"2"-167,6-7-49,5 2 19,2 0-20,-3 5-29,-1 7-19,-1 4 0,-5 10-5,-5 11 7,-8 13 2,-6 11-10,-9 7-24,-4-2 11,-2-5-1,3-16 14,4-13-1,6-13 1,4-7 0,4-3 0,6-3 0,2-3 21,6-4 26,6-2 10,6 1-12,-1-5-20,5 6-11,0-3-14,2-1-9,0 8-222,25 0-639</inkml:trace>
  <inkml:trace contextRef="#ctx0" brushRef="#br0" timeOffset="29347.6785">11713 12670 934,'3'0'272,"3"1"-206,9 2 102,5 0 33,7-3-38,6 0-35,-3-2-35,6-3-32,5-5-19,3-8-9,0-4-15,4-7-7,-7-1-11,-5 4 0,-8 7-30,-10 7-69,-8 5-87,-8 7-58,-10 0-71,-55 25-550</inkml:trace>
  <inkml:trace contextRef="#ctx0" brushRef="#br0" timeOffset="29586.6922">11767 12742 957,'-2'3'287,"0"-3"-140,2 0 19,0 0-50,4 1-46,5 7-28,2 5 26,1 3-5,6 11-32,-9 5-4,0 9-7,-4 12 40,-5 10-20,-5 5-22,-3 7-12,1 2-5,1-3-1,2 0-7,11-10-119,5-14-122,4-15-238,22-44-143</inkml:trace>
  <inkml:trace contextRef="#ctx0" brushRef="#br0" timeOffset="29814.7053">11848 13022 1118,'0'4'245,"2"5"-164,4 0 10,3 5 56,7-5 36,8-2-16,6-4-73,7-6-35,5-6-26,6-8-12,0-5-6,-1-1-14,-9-3-1,-10 7-17,-10 5-64,-9 8-123,-12 14-96,-57 74-227</inkml:trace>
  <inkml:trace contextRef="#ctx0" brushRef="#br0" timeOffset="30007.7163">11767 13621 821,'0'0'562,"0"-3"-354,4-1-49,4-7 41,10-11-43,11-4-41,7 3-50,9 4-41,0 3-14,8 2-6,1 4-5,0 1-25,-4-1-64,-1 10-142,-4 11-474,33 4 122</inkml:trace>
  <inkml:trace contextRef="#ctx0" brushRef="#br0" timeOffset="30284.7321">12456 13438 1409,'0'17'202,"4"4"-155,-1 17 46,5 2 51,2-7-32,9-7-53,4-13-28,2-9 10,2-12 16,-1-10 1,-3-10-25,-3-6-15,-4-9-6,-8-2 3,-5 1-1,-6 3-8,-6 8 3,-6 11 1,-6 9-2,-3 12-8,2 6 1,2 0 1,6 5-2,7-2-21,4 2-59,3 8-113,9 52-371</inkml:trace>
  <inkml:trace contextRef="#ctx0" brushRef="#br0" timeOffset="46150.6396">28937 4061 478,'-12'-11'360,"2"2"-104,-11-16-154,0 3-70,-1-2-23,1-3 0,3 3-9,3 1 0,5 9 0,1 7 0,6 2-11,1 5 1,4 0-16,-1 0-17,2 0-26,14 1-36,6 5 72,15-3 15,14 2 16,-1-8 2,-5 3 24,-3-2-11,-13 4-12,0 2-1,-3 2 0,-4-2-10,1 0 10,-1 0 9,1-4 5,-3 0-2,-2-4 4,-9 2 1,-4-2 4,-4 0-5,-7 3 26,-8-2-42,-10 3-202,-65 16-174</inkml:trace>
  <inkml:trace contextRef="#ctx0" brushRef="#br0" timeOffset="46682.6701">29018 3984 633,'-2'0'266,"2"0"-124,-1 0-94,-2 2-34,3 1-13,-2 0-1,1 1-6,1 5-39,0 5 14,3 6 31,-3 6 0,4 3 1,-2 8 5,-2 5 12,3 9 27,-6 4 7,1 3 7,-4 3-10,-1-6 10,-5-8-10,2-2-17,-3-10-8,-4 1 1,-4 5-1,-5 0-18,-4 2 20,1-8-4,1-9-5,7-12-10,1-8 2,7-6-1,0-4 2,2-9-2,2-4-8,4 0 0,2 3 0,3 4 2,2 6-2,2 2-18,5 0 12,14 0 5,6-1 1,9-3 6,5 3 3,2 2-8,0-2 10,-1 2 4,1 0-2,-5 1-7,-1-3 9,-6 3 2,-6 0-5,-9-1 0,-3 1-3,-6-3 1,-3 3-4,-2-7 0,1 0-4,4-2-2,1-1-36,-4 6-269,18 27-514</inkml:trace>
  <inkml:trace contextRef="#ctx0" brushRef="#br0" timeOffset="46960.686">29585 4321 500,'2'-2'132,"-1"2"-89,2 0-42,0 0 10,-3-4 5,1 4-5,1 0 11,-4 0 65,2 0 38,0 0-19,-1 0-29,1 0-44,0 0-26,0 0-7,0 0-9,1 4-67,1-2-13,2-1-32,14-2-85</inkml:trace>
  <inkml:trace contextRef="#ctx0" brushRef="#br0" timeOffset="47553.7199">29679 4389 351,'-4'-3'283,"1"1"-23,-2-8 16,0 0-44,1-1-53,-1-1-29,2 4-93,2 0-39,-3 4-11,3-2-6,1 5-1,0 1-1,0 0-1,1-2-4,3 2-30,0-2 26,5-2 10,4 0 19,3-6-8,5-1 1,0 0-6,6 0-6,1-3 0,3 4 0,0 0-1,-4 3 0,0 1-1,-4 2 2,-4 2-6,-2-2 6,0 4 0,-3-4 1,-4 1-1,1 0 1,-5 3 0,-1-1 0,0 1 0,-2 0-1,-2 0-6,1 0-147,-7 5-216,-51 32-83</inkml:trace>
  <inkml:trace contextRef="#ctx0" brushRef="#br0" timeOffset="47840.7363">29536 4715 761,'0'4'162,"3"2"-127,6 10 25,6 0 141,9 3 0,9 1-3,8-6-30,1-3-65,-1-3-34,-3-6-28,1-4-4,-5-7-8,-1-1-10,-5 2-2,-1-6-8,-3 2-2,4 1-6,-2-3 0,-3 6-1,-5 2-1,-5 0-8,-7 3-141,-1 3-225,4 11-280</inkml:trace>
  <inkml:trace contextRef="#ctx0" brushRef="#br0" timeOffset="48629.7814">30552 4102 751,'-2'-4'205,"-2"4"-13,0 0-40,4 0-41,0 0-29,2 0-25,6 0-6,12 0 15,8-4-27,12 0-18,5-2-7,4-4-7,0-3-1,2 2-4,3-4 8,-3 0 1,-6 1-4,-6 4 2,-10 0-9,-13 4 1,-7 2-1,-6 4-11,-6 0-28,-1 6-57,-11 4-36,-5 4-85,-10 8-116,-59 24-336</inkml:trace>
  <inkml:trace contextRef="#ctx0" brushRef="#br0" timeOffset="48875.7955">30629 4140 663,'-7'-1'245,"2"1"16,-2-2-20,3 2-125,4 3-95,2 8-20,1 12 4,2 11-5,2 8 1,0 6-1,-2 7 9,0 0 5,-1 4 5,-2 0-4,-2-3 0,-2-1-13,-2 2-1,-4 2 5,1-4-6,1-6-17,-1-14-132,-1-9-73,-24 33-48</inkml:trace>
  <inkml:trace contextRef="#ctx0" brushRef="#br0" timeOffset="49078.8071">30555 4649 742,'6'-18'279,"5"3"-54,9-15-89,11 1-10,8 7-4,6 5-50,7 1-23,-1 9-11,-1 1-20,-6 3-13,-9 6-5,-5 0-6,-10 5-64,-10 7-100,-13 4-94,-15 10-4,-106 68-312</inkml:trace>
  <inkml:trace contextRef="#ctx0" brushRef="#br0" timeOffset="49259.8175">30459 4957 924,'2'0'321,"2"-4"-107,13-4 10,1-1-11,13-5-69,10 4-62,4 3-44,11-2-20,2 5-11,2 3-7,0 1 0,-3 1-78,-9 5-217,52 18-295</inkml:trace>
  <inkml:trace contextRef="#ctx0" brushRef="#br0" timeOffset="49476.8299">31295 4873 983,'-3'1'311,"3"4"-226,-3 0-53,0 9 50,-1 3 23,-3 9-25,0 6-37,3-1-14,-4-1-16,0 3-5,-2 0-8,2-1 0,2-5-30,2-5-222,-1-8-123,-15 17-402</inkml:trace>
  <inkml:trace contextRef="#ctx0" brushRef="#br0" timeOffset="50721.9011">31380 3692 688,'0'-2'261,"1"-2"-3,0 2-56,6-4-67,4 2-67,8 4-37,5 2 11,2 6-3,2-3-3,-5 4 0,-8-1-1,-2 4-8,-4-6-27,-6 0-2,-2 4 2,-4 1-11,0 5 11,-8 9 0,-9 9 22,-7 6-16,-6 6 1,1-1-6,3-6 1,8-6-1,8-9 1,3-8-1,7-9 0,3-3 5,3-4 4,1 0-10,11-1 27,6-4 63,13 4-27,10-7-30,2-4-15,-4 4-4,-5 0-8,-5-1-5,-10 2 0,-6 5 5,-6-2-5,-4 4-1,-3 0-2,-3 0-10,0 1-42,0 4-75,0 2-103,0 8-97,-17 9-338</inkml:trace>
  <inkml:trace contextRef="#ctx0" brushRef="#br0" timeOffset="55432.1705">28524 6090 705,'16'-6'171,"-1"-1"0,18-3 3,-1-4-19,-3 6-53,-2 0-45,0 0-23,-6 3 20,0 1 0,-3-1-10,-5 2-11,0-3-21,-6 2-5,-3 3-6,-1-2-1,-3 3-105,0 0-58,-1 3-47,1-3-29,0 0 71,0 0 86,0 1 53,-2-1 29,1 3 33,-2-2 50,0-1 55,-1 6 13,-2-3-35,1 4-58,-4 16-22,-2 12 39,-4 20-15,0 16-19,4 12-7,5-5-5,4-1-13,2-6-7,3-9 6,0 0 18,2-5-9,-1-2 0,-2-6-3,2-5 0,-4-5 2,0-7-11,-4-2-2,0-2 4,-3-2-7,-2-3 2,-3 0-7,-3-1 11,-1-3-4,-5-6-3,2-8 2,-1-5-1,-1-4 1,1-6-7,4 4 6,2-11 4,3 7-1,3-3 4,5 0 23,3 0 35,0 1-19,1 5-16,3 2-20,2 2-8,1-1 6,10-2 0,1 2 3,6 0 4,3-2-5,4-2-2,3-4-2,4 5-12,2-2-1,0-4 1,1 7-1,0-4-1,-4 4-8,-2-4-21,-5 1-23,-5 1-65,-1-8-149,19-31-285</inkml:trace>
  <inkml:trace contextRef="#ctx0" brushRef="#br0" timeOffset="55658.1834">29351 6483 1372,'0'-2'453,"0"2"-298,1 0-23,5-4-63,12-6-41,10 3-19,10 0-7,9 1-2,0 0 0,-1 3-1,-3-1-19,-4 2-33,-8 2-94,-7 6-192,-21 30-321</inkml:trace>
  <inkml:trace contextRef="#ctx0" brushRef="#br0" timeOffset="55877.196">29388 6814 1335,'0'0'278,"3"0"-125,4 0 13,7-2-23,14-4-52,6 0-41,8 1-26,5-4-14,-3 0-2,-1 3-8,-4-2 0,-4 0-43,-9 4-122,0 3-78,-4 1-208,18-7-202</inkml:trace>
  <inkml:trace contextRef="#ctx0" brushRef="#br0" timeOffset="57159.2693">30325 6156 682,'-6'-3'201,"3"1"0,-3 1-3,0 1-19,5-3-62,1 3-47,1 0-17,0 0-11,5 3-27,2-2 7,8 4 37,10 0 32,4-3-19,8-2-33,1-2-28,-3-3 4,-1-1-3,-2 2-12,-10-2 0,-8 3-12,-9 1-91,-8 1-64,-8-2-119,-58 9-456</inkml:trace>
  <inkml:trace contextRef="#ctx0" brushRef="#br0" timeOffset="57412.2838">30357 6218 611,'-3'-2'349,"2"0"-52,-2 2-15,0 0-75,2 2-94,1 1-77,-3 3-36,6 8-24,-3 14 24,1 11 0,2 10 8,1 0-1,-1 0-6,-3-2 1,0 4 4,0-1-5,-3 2 0,2-3 7,-5-4-8,5-2-39,1-9-87,1-8-10,2-11-193,-6-15-164</inkml:trace>
  <inkml:trace contextRef="#ctx0" brushRef="#br0" timeOffset="57642.2969">30313 6549 1090,'0'-2'305,"2"-1"-65,1-6-38,4 4-94,5 0-55,15 2-25,0-3-7,7 6-3,0 0-6,-3 6-10,-3-3-1,-4 2-1,-5 3-1,-5-1-14,-7-1-64,-3 3-61,-10 6-67,-9 8-82,-83 58-459</inkml:trace>
  <inkml:trace contextRef="#ctx0" brushRef="#br0" timeOffset="57917.3126">30220 6931 1172,'0'0'342,"2"0"-159,-2-2 0,3 2-55,2 0-76,8 0-25,6 0-3,7 2 12,8-2-13,-3 1 5,0-1-11,0 3 5,1-3-5,-8 0-7,3 1-1,-6-1-3,2 0-5,-4 0-1,1 0 0,-2 0-2,-1 3-29,-7-3-26,0 0-116,-5 0-50,-2-4-127,-9-25-457</inkml:trace>
  <inkml:trace contextRef="#ctx0" brushRef="#br0" timeOffset="58768.3613">30837 6850 1249,'-3'0'357,"1"0"-181,-2 0-31,4 0-32,0 0-70,0 0-43,1 1-4,1 1-5,-1 0 8,2 3 1,-3-2 1,2-3 5,-4 2 6,2-2 53,0 0 8,-1 0-19,1-2-10,0 2-4,0-2-5,1 2-13,-1-1-11,0 1-5,0 0-5,0 0 5,0 0-5,0-5 0,-1 5 0,-1-4-1,1 0 0,-2 1 0,1-1-1,1 2 1,-1-2-1,2-1-5,0 5-6,0-1-15,2 1-6,-2 0-10,1 0 1,-1 0 12,-1 0 18,1 0 10,0 1-4,0-1 6,0 0-17,0 0-17,1 0-8,-1 0 3,0 0-2,0 0 2,0 0 26,-1 0 13,1 0 2,0 0 5,0 0-6,0 0-1,0 0 0,0 0 0,0 0-9,0 0-103,0 0-47,7-5 52,-4 5 73,0 0 11,0-2 23,0 2 8,-3-2 16,0 2 22,-3 0 8,3 0-9,0 0-24,0 0-20,0 0-1,3 0-6,-3 0-14,-3 0-10,3 0-3,0 0 14,0 0 17,0 0 2,0 0 0,0 0 5,0 0 7,0 0 15,0 0 3,0 0-16,0 0-7,0 0-6,0 0 0,0 0-1,0 0-17,0 0-19,0 0-28,0 0-29,0 0-23,0 0-26,-1-8-181</inkml:trace>
  <inkml:trace contextRef="#ctx0" brushRef="#br0" timeOffset="59604.4091">30811 6891 691,'-3'-4'104,"3"4"-70,-3-1 52,3-1 23,0 1-50,2-2-52,-1 0 17,1 3 8,-1 0 16,-1-3 7,-1 6 13,1-3 23,-2 0-16,2 0-28,-1 3-31,-1 0-10,1 1-6,-4 8-1,1 1 1,0 6 0,0 1-1,2 6 0,1-1 0,2 1 0,1-3 0,1-7 1,2 1 0,-1-9 0,4-1 18,0-6 15,3 1 14,0-4-1,2-2-13,2-2-15,-2-7 12,-1-1-12,2-4 11,-4-5-20,-2 0 24,-2-3-21,-3 0 22,-3 7 19,-3-4-16,-3 2 2,0 0-1,-6 2 1,0 3-11,2 0 2,-2 9-15,0 0-13,1 4-2,-1 3-5,3 4-18,-3 2-47,0 5-113,3 7-57,1-2-108,-12 26-177</inkml:trace>
  <inkml:trace contextRef="#ctx0" brushRef="#br0" timeOffset="61830.5365">31120 6438 765,'-3'0'584,"3"0"-341,0 0-28,0 0-32,0 0-44,0 0-38,0 0-40,0 0-28,0 1-21,-1 1-12,1 1-1,-3 0 0,1 0-6,2-2 5,0 4 1,5 2-1,-1 9-40,5 0-39,1 5-118,10 7-281,53 12-237</inkml:trace>
  <inkml:trace contextRef="#ctx0" brushRef="#br0" timeOffset="62106.5522">31602 6195 1164,'-3'-7'345,"0"2"-126,-3-4-60,0 5-69,-3 7-57,-3 8-33,-7 17-5,-9 23 5,-5 15-6,-1 9 5,2 4 1,5-6-1,10-3 0,4-7 1,9-9-2,8-10-7,9-3-100,6-6-136,11-7-248,59 6-274</inkml:trace>
  <inkml:trace contextRef="#ctx0" brushRef="#br0" timeOffset="62413.5698">31688 6763 791,'2'2'342,"-2"0"-258,2 2-60,4-1 25,4 3 26,4-3 3,10-6-30,8-3-7,3-8 1,-1-5-27,-2-7-9,-6 0 3,-7-6-3,-13 5 6,-9-2 67,-13 3 35,-8 2-36,-7-1 0,-6 7 8,-3 9-31,4 5-28,5 8-18,7 1-9,7 3-1,8-1-25,9 0-145,6 8-139,14 0-37,68 12-577</inkml:trace>
  <inkml:trace contextRef="#ctx0" brushRef="#br0" timeOffset="62758.5895">32239 6267 948,'-12'-6'676,"5"4"-462,-13 0-101,-2 10-67,-4 15-35,0 11-11,2 11-11,6 4 11,10 2-11,10-10-22,11-4-24,8-7-10,6-9 17,-1-5 40,2-6 10,-2-2 1,-8 1 0,-9-2-1,-2 0-7,3 7 1,-6-2 1,-2 5 5,-1 2 6,-4 1 2,-7 0 20,-4 5 13,-8-3 4,-6 4-9,4-8-36,-3-1-18,1-7-164,-22-20-555</inkml:trace>
  <inkml:trace contextRef="#ctx0" brushRef="#br0" timeOffset="63443.6287">32529 6390 64,'4'-5'905,"-1"-3"-764,9-2-30,0 0-28,6 0-58,1 3 2,3 3-27,2 0 1,-5 1 22,-4-1 86,0 1 13,-9 0-23,-3 3 1,-3 0-14,0 3-59,-1-3-27,2 7-29,2 1 22,0 12 7,2 3 12,-2 3 0,-1 4-11,-4 7 5,-3 2-5,-1 5 0,-3 1 20,-3 4 4,-1-3-16,0-3 6,1-5-13,-4-3-1,6-8 15,-2-6-10,-2-7 12,2-4 0,-3-3-6,-2-3 5,1-8-5,-1-4-5,1-6-7,2-8-21,5-3-28,4-10-11,3-2 15,7-7-6,6 5 21,1 6 16,5 7 14,0 8 20,-1 7 13,2 2-6,-1 6-3,-3 6-14,2 4 4,4 2 2,0 5-1,3 5 5,1 3-14,-4 7-6,0-3 9,0 6-3,-2 0-4,2-1-2,-3 0 15,-4-6-5,-5-2-9,-4-7 7,-1-2-7,0-4-2,-2-2 0,-1-1-79,3 0-190,-6-4-367</inkml:trace>
  <inkml:trace contextRef="#ctx0" brushRef="#br0" timeOffset="65288.7343">32906 6008 193,'-1'-6'891,"1"0"-600,0-4-67,0 4-77,1 5-8,2-2-55,-3 6-36,-3-3-33,2 1-15,2 5 11,2 4-10,4 9-1,4 9 7,7 5 1,-2 11-8,8 6 6,-2 12-6,-2 6 6,-1 6-5,-1 7 0,-8-1 10,-2 15-10,0 65 6,-8 27-7,-6-26-6,-8-55-26,-3-64-86,-1 3-37,-8 4-125,-121 166-340</inkml:trace>
  <inkml:trace contextRef="#ctx0" brushRef="#br0" timeOffset="66122.782">30440 5946 595,'-3'-11'276,"-2"2"-24,-2-9-29,-8-6-25,-4 0-18,1 3 56,-2 4-131,1 7-51,7 2-29,-5 4 2,9 2-1,-3 0-8,4 4-6,-4 5-12,-8 18-12,-10 15 12,-6 14 0,-1 16-6,1 5 5,6 6 1,-12 61-1,29-89 0,-10 57-24,1 61-40,12 27-100,13 9-117,22-87-55,14-36-227</inkml:trace>
  <inkml:trace contextRef="#ctx0" brushRef="#br0" timeOffset="67000.8322">33139 5815 574,'-3'-11'249,"0"2"-2,-2-10-50,0 2-34,3-1-11,2 7-52,0 3-38,0 8-26,2-3-24,0 6-6,7-3 0,5 0 33,-1 6 12,4-2-17,-1 1 5,-4 5-7,2-2-8,2 0-16,-2 8-8,1 1-6,3 9-3,-4 3 4,-1 4 4,0 5-4,-6-7-1,-7 6-8,-6-2-5,-10 1-13,-7 2 17,-9-3 9,4-8 5,4-5 1,8-13 1,6-2 5,5-6-4,5-1-1,1 0-1,6 2-46,7 2 24,2 2 22,13 1 12,2 2-11,1-6 38,1 1-16,-3-4-14,-7 0-9,0 0-15,-10 0-165,-7 1-185,-15 3-398</inkml:trace>
  <inkml:trace contextRef="#ctx0" brushRef="#br0" timeOffset="72175.1281">28105 8608 702,'0'-7'121,"-2"4"31,-1-5-19,-1 5 19,4 0 2,-2 3-32,4-1-41,-1-1-27,7 0 0,11-7-5,11-4 2,10 0 11,13-6-17,3-1-15,-1 5-17,0-2 1,-7 7-13,-5-4 0,-4 3-1,-6 3 0,-9 3 0,-10 2-1,-5 3-11,-5 0-8,-6 0-17,-2 4-28,-6 2-13,-8 6 18,-6 7-36,-5-1-40,0 1-5,5-3 6,7 0 22,1-3 70,4-3 35,2-4 8,4 0 1,1-3 32,2 2 59,2-5 31,-1 2-6,2-2-44,-3 6-34,-1 5-4,-2 10 22,-2 11 15,1 4-14,-3 5-25,2 4-10,-1 2-11,1 7 1,-1 8 1,5 8 2,-2 12 1,-2 1 8,3 13-8,0-2-10,-1-6 1,2-19-7,2-17 1,-2-16-1,-1-6 5,1-7-5,-5-1 5,0-6-4,3-3-1,-2-1 10,-3-5-4,-8 0 2,-4-3-8,-9-2-1,-4-4-1,0-2-9,1-6 9,2-6 0,8 1 1,10 1 6,7 3 12,7 2-2,4-3 4,6 3-8,7-2-11,10 0 7,9 1-2,6 6 1,2 0 26,5 1 11,-2 1 1,-1 2-14,0-1-7,-4-5-4,-4 2-2,-2 1-5,-5-1-12,-4 1-1,-1-1 0,-5 3 0,1-1-1,-1 0 1,1-2-6,2-2-11,3 3-23,2-1-25,0-1-35,-3 1-82,-3-5-80,-2-3-270,3-51-343</inkml:trace>
  <inkml:trace contextRef="#ctx0" brushRef="#br0" timeOffset="72424.1424">28942 9063 1200,'0'0'270,"1"0"-171,7 0 75,11-4 39,9-4-66,7-5-69,8 1-43,6-3-19,-1 0-10,4 3-5,-3 1-1,-7 7 0,-7 0 0,-12 2-27,-9 4-84,-9 3-151,-13 12-37,-68 62-193</inkml:trace>
  <inkml:trace contextRef="#ctx0" brushRef="#br0" timeOffset="72658.1558">28948 9626 1265,'4'2'188,"5"-4"-97,11 1 92,8-2-16,8-5-55,4 0-34,3-2-33,4 4-22,-1-7-23,0 1 10,2-3-7,-5 4-3,1-2-9,-4-1-64,-2 2-95,4-1-146,72-32-272</inkml:trace>
  <inkml:trace contextRef="#ctx0" brushRef="#br0" timeOffset="72956.1728">29920 8839 940,'3'-1'192,"3"1"-93,2 0 108,8-3 34,-2 0-41,10 0-86,4-2-59,2-1-38,4 0-10,1 4-7,-1-2-1,3 4-7,-10 0-35,-2 0-64,-7 0-68,-6 0-32,-7 3-132,-21 4-204</inkml:trace>
  <inkml:trace contextRef="#ctx0" brushRef="#br0" timeOffset="73369.1964">30143 8873 565,'-6'4'221,"2"-4"-85,-3 3 11,3 3-6,4 4-34,3 4 1,-2 8-18,1 7-29,3 5-11,0 6-25,3 6-5,-2-1-10,0 2-9,-6 6 0,0-2 6,-6 4-5,-9 3 4,-8 3-6,-5-2 0,-2-9-29,3-15-7,8-16 17,6-11 19,5-5 4,2-6 13,3-1 83,3 2 43,0 0-13,0 2-49,3-2-50,1 2-30,0-2-1,9 1 12,9-4 12,3 1 4,7-3-7,3-2-13,-1-2-8,5-2 6,0-5 3,4 1-8,-6-2-1,-6 3-10,-1-1-43,-10 4-82,-1 3-171,0-12-250</inkml:trace>
  <inkml:trace contextRef="#ctx0" brushRef="#br0" timeOffset="73729.217">30459 9502 625,'-3'14'153,"2"2"22,-1 6-16,2 1 6,3-1-37,5-7-56,3 3-17,4-9-23,2 4-7,-2-6-2,2-3 10,0-3 16,1-2 5,-5-5 27,4-5 0,-4-5-15,0-7-18,-3-2-16,-1-2-4,-6-5 10,-2-2-2,-5 6-11,-4 0 11,-1 8-4,-4 7-17,-6 7-14,-3 6-1,-4 6 0,2 7-1,4-3 0,4 6-1,6-3-10,-1 2-52,8 3-100,3-1-109,7-1-196,21 4-318</inkml:trace>
  <inkml:trace contextRef="#ctx0" brushRef="#br0" timeOffset="74111.2389">30880 9222 990,'0'0'275,"0"3"-181,0-3-52,2 5-21,-1 3 23,4 5 1,-1-3-2,-1 2-4,0-5-7,3 0-7,-2-4-2,-3 1-4,2-4 14,-3 0 17,0 0-1,4-4 2,-2-3 35,2-9-32,-1-3-35,0-4-7,-3 0 6,0 6 15,-3 3-6,0 6 14,-1 5-11,0 2-9,2 1-6,-1 0-14,2 1-1,-3 4-9,4 7-22,-2 1-113,2 8-129,0 39-364</inkml:trace>
  <inkml:trace contextRef="#ctx0" brushRef="#br0" timeOffset="75111.2961">31554 8844 836,'-4'-6'365,"1"0"-119,-5-6-33,-4 2-35,-3 5-94,-6 5-49,-6 7-25,-5 13-10,-5 8-1,1 8 0,5 13 0,9 11-11,6 5 11,10 3 0,8-2-1,4-5-4,10-6 6,4-12-16,11-7-91,6-15-20,11-13-53,5-12-36,0-10-81,-1-9-3,58-77-236</inkml:trace>
  <inkml:trace contextRef="#ctx0" brushRef="#br0" timeOffset="75402.3127">31772 9100 576,'-7'-1'322,"1"2"-137,-10 9-70,-1 14-56,0 13 16,0 14-5,13-2 13,4-5 10,10-9 19,10-6 1,-1-9-1,4-10-29,1-10-8,5-13-24,2-6-26,-2-13-10,4-8-9,-3-11 3,-2-4-8,-8-8 0,-8-3 5,-9 10 0,-8 11 3,-5 16 5,-8 11 2,-9 12-8,-7 8-8,-8 12 0,-7 9-1,1 5 0,8 7-5,12-2-58,18 1-172,48 40-359</inkml:trace>
  <inkml:trace contextRef="#ctx0" brushRef="#br0" timeOffset="75757.333">32583 8832 1232,'-35'0'318,"2"6"-140,-34 0-23,-3 13-79,13 9-41,12 3-26,15 10-9,21 2-15,15 2-72,18 0-48,6-3 46,15-9 38,1-4 24,-3-11 17,-10-4 10,-7-1 1,-14-4 22,-5-2-4,-4 7 19,-3-2 5,-5 7 13,-2 3-10,-1 3 4,-4-3-13,-6 4-8,-2-5-5,-4-1-8,-5 1-2,0-7-14,-3-4-20,1-2-122,4-6-193,-35-44-587</inkml:trace>
  <inkml:trace contextRef="#ctx0" brushRef="#br0" timeOffset="76117.3536">32842 8467 919,'1'0'177,"3"4"-135,3 6 73,-1-1 1,1 5-19,3 7-25,-2 3-16,1 4-22,-8 4-19,-4 0-9,-6 2-5,-8 1-1,-7-3 0,-3-1 1,-3-6 0,0-8-1,11-3 1,7-4 0,6-5-1,16-2 0,10 4 21,14 0 52,12-5-32,1 0-35,2-4-6,0 4-20,-6 2-98,-1 0-220,36 9-521</inkml:trace>
  <inkml:trace contextRef="#ctx0" brushRef="#br0" timeOffset="76686.3862">33243 9035 780,'6'-6'185,"-3"2"-40,4-10 92,1 5-49,0 2-55,-1 1-64,-3 1-36,2 8-26,3 1-7,3 4-1,2 4 0,2 9 1,0 6 23,-1 3 8,0 6 7,-7 2-5,-1 8-9,-7-2-3,-11-1 0,1-1 6,-10-3 7,-3 0 1,-7 0-1,-5 1-13,-3-3-7,-1-8-7,2-3-1,7-9-5,6-7-1,5-2-12,8-8-18,4-8 4,2-6-13,7-13-49,4-18-31,9-14 41,7-4 69,1 6 9,-4 17 120,-3 18-13,-8 15-59,-2 7-47,6 13-1,-2 6 15,6 13 23,4 4 2,1 8-16,4 5-10,-1-6-4,1-5-2,-5-2-7,-1-12 6,-4 1-6,-7-7-1,2-4-16,-4 9-69,-6 1-152,-21 17-80</inkml:trace>
  <inkml:trace contextRef="#ctx0" brushRef="#br0" timeOffset="85484.8894">28521 14585 955,'30'-10'159,"0"0"-64,25-3 19,-2-1-29,-8 2-40,-7 1 15,-11 3-19,-14-2-10,-6 6 2,-5 1 36,-2-2 8,4 0-47,5-7-30,12-1-30,21-2-188,19 4-233,120 4-132</inkml:trace>
  <inkml:trace contextRef="#ctx0" brushRef="#br0" timeOffset="85789.9069">29260 14534 361,'-16'-4'623,"2"0"-309,-16-3-89,-1 4-96,-5 7-87,-5 12-42,-11 10-74,-14 15-82,-4 8 36,-3 3-78,0-4 12,7 1 110,4-4 61,-6-4 15,0 1 50,1-9 82,4-5 36,5-11-15,15-5 33,12-9-35,13 0-19,13-6-48,4 3-42,4-1-42,3 1-6,2 1 6,5-1 0,0 4 0,-1 2-67,-5 0-83,2 0-122,-2-2-202,10-38-191</inkml:trace>
  <inkml:trace contextRef="#ctx0" brushRef="#br0" timeOffset="87381.9979">28405 14586 677,'-8'-3'541,"4"1"-286,-4-2-12,1 4-91,4 0-34,0 0-31,3 0-27,-2 2-6,2-2-31,2 0-23,10 0-8,21-10-5,65-14 13,92-46 12,24-1-11,-97 36 0,-78 18 4,-7 5-4,-3 1-1,22-8 6,-19 9-6,-14 5 0,-8 3 1,-6 2-1,-1 2-2,0 2-5,-3 4 5,3 11-7,-6 13-4,-9 7-5,-9 12 9,-15 8 9,-13 5 1,-11 10-1,-10 3 6,-54 51 0,-9-2-5,93-92 11,4-2 5,-36 27-2,14-8-6,14-17 0,17-10-8,12-18 7,12-3-2,3-6 0,0 2-5,0-3 8,3-10 11,-3-3-20,4-18 0,-2-13 0,5-9 0,1-10 0,5-15-8,11-67 2,7-41-14,20-36-5,-15 81 1,-3-16-5,-8 52 10,-16 83 5,-7 10 14,-1 9 1,4-10 14,-4 10 6,-1 7-3,0 2-18,0 4-2,7 12-19,7 22 16,13 33 5,30 72 0,-34-92 2,25 48-1,-4-12 0,-4-10 0,-6-7-1,-4 1 1,-6-2 0,-2 5 1,-6 7-2,-7-3-13,-1-3 4,-1-5 0,2-13-20,-3-4-28,2-10 30,-3-14-13,-2-13 20,-1-6 19,-4-5 1,-1-5 5,-5 0 43,-6 0-26,-10 0-10,-5-4-1,-6-5-5,-5-8 9,-11-3 4,-2-7 5,-3-2-1,-5-7-2,6-6 1,-3-7 2,3-5-7,-1-2-11,6-1-5,6 10 16,6 5-2,6 8-6,5 10-9,2 0 1,6 6 8,2 2-8,7 5 1,2-1-1,2 6 0,6-2 0,-4 5 0,1-2 5,3 3-5,0 0 0,0 0-1,0 3 0,0-3-1,0 1-1,0-1-4,0 0 0,3-1-3,-3 1 2,4-3-4,-4 3 10,0 0-1,0-3 2,0 3 1,2-5 8,-1-9-8,-1-5 14,0-3-9,-1-1 2,-5 11-7,0-2 5,1 7 0,-2 2-6,0-2 1,2 7-1,2-4 1,3 2-1,2 2-6,-1 0-5,2 0-2,6 6 5,0-2 8,11 5 0,3 3-1,10 0 0,12-4 1,11-5 8,11-3 3,55-9-1,21-5-8,17-11-2,-68 11 0,-57 6 1,-2 0-1,-8 2-18,24-7 7,-21 3 10,-8 7 0,-16 3 1,-4 3 0,-2-3 7,1 4 10,-2-4-7,0 3-10,-6 4-53,1 12-164,-18 52-380</inkml:trace>
  <inkml:trace contextRef="#ctx0" brushRef="#br0" timeOffset="120473.8907">3579 4006 1339,'-9'-30'208,"-1"7"-40,-9-24 8,10 21-22,-5 10-43,5 5-16,4 3-10,3-2-16,15 5-53,22-13-15,68-30-1,90-46 1,86-36 5,-72 30-5,-8 3 6,11-11-6,-25-5-1,-42 21 0,-15 23 1,-34 20-1,-67 39 1,-11 10-1,-12 0-6,12 7-15,-25 24-12,-26 39 33,-68 116 4,-106 147-2,-107 127 4,91-137 1,26-19 4,28-25-11,25-82 0,43-40-9,35-53 9,48-77 1,10-16-1,5-8 8,-9-2 13,14-39-5,11-85-16,27-137-1,34-157 0,-9 107-26,5-7-27,-4-24 11,-4 28 5,-2-30-1,-15 81 8,-16 69 22,-14 52 8,-17 102 0,2 11 1,-4 9 27,0-17 3,2 23 6,0 13-36,5 22-14,4 26 4,11 89 10,31 85 1,35 42 4,-16-57-5,4 3-1,2-4 0,2 26 0,4 20 1,0-4 9,-22-2 10,-16-1-11,-11-64-7,-14-67 7,-11-74-7,-4-10 0,-4-10 7,0 18 10,-9-19 40,-10-19 32,-19-22-34,-52-47-32,-49-62-15,-19-73-8,46 47 6,-10 21-6,-21 23-1,4 12 0,4-2-1,15 23-5,1-8 4,0 13-10,31 16 2,59 36-5,9 13-6,9-2 0,-10-3-38,23 20-134,26 26-285,27 33 208,155 197-427</inkml:trace>
  <inkml:trace contextRef="#ctx0" brushRef="#br0" timeOffset="121313.9387">3327 6508 1724,'-2'-8'201,"8"4"-164,14-11-37,34 8 0,79-17 0,85-31 30,99-26 40,-84 30-14,-28 16-28,-16-3-17,-39-2-10,-59 12 5,-60 21 3,-8 4 0,-10 6-9,10 2 0,-23 19 0,-27 24 15,-57 74 17,-85 69-14,-64 43-9,83-34 4,-15-23-4,-10-9-3,2 2 9,21-6 0,38-41-3,29-53 11,66-59 14,10-7-7,5-4-1,-12-10 2,21-35-23,22-87-8,50-128 0,21-111-1,-29 65-19,4 16-29,0-33 2,-5 85 28,-13 82 19,-33 106 1,-10 19 8,-4 12 7,13-19 3,-14 27-19,2 18-13,8 25 13,17 28 6,47 84 18,32 79-6,25 79-17,-30-69 0,1-27 6,-2 18-5,-16-15 7,-21-22-8,-10-9 9,-14 7-10,-16-13 0,-12-42 1,-17-93 5,-2-10 3,-2-11 6,-6 17 26,-11-21 49,-12-28-24,-22-16-45,-63-67-15,-58-92-6,-40-90 1,67 98-1,-17 16-22,-13 11 16,16 46 0,14 28-3,6 27 1,3 19 2,29 16 6,17 5-1,56 11 1,10 0 0,9-2 1,-16-2 0,18 2-1,16 3-61,14 0-90,22 7-32,22 8-313,121 29-575</inkml:trace>
  <inkml:trace contextRef="#ctx0" brushRef="#br0" timeOffset="124554.124">3331 9387 1596,'-14'-17'291,"3"1"-92,-8-8-94,11 12-48,7 4-9,6 4-27,13-8-21,17-3-6,27-11 5,74-22 0,44-2 1,47-21 0,-51 13 1,-11 9 0,-18 12 7,-11 23-8,-23 10 0,-28 8-1,-54 2-1,-9 2-4,-8 1 1,13 12 5,-17 2 6,-17 10 6,-24 18 3,-68 74-3,-84 82-3,-32 20-3,83-96 0,15-11-1,27-17-5,50-65-2,6 1 2,3-13 0,-26 22 1,12-22 11,12-20 21,9-24 27,1-21-36,4-32-23,-10-93-1,16-85-1,23-78-9,0 130-2,2 33 3,0 29 9,-6 13 0,-4 79 1,-2 4-1,-2 7 0,2-33 0,0 24 0,-1 14 0,1 16 0,1 7-8,7 13-22,14 20 9,15 24 13,59 81 8,36 67 1,12 37-1,-44-27-1,-12 7 1,-7-43-1,-12-12-7,-7-23 8,-13-21 0,-20-80-1,-13-20 1,-2-5-14,6 11 13,-10-19 1,-13-3 21,-5-12 88,-19-19 16,-13-21-86,-25-26-5,-66-63 7,-42-27-25,-36-44-16,51 31-1,10 17 0,20 46 1,-10 26 0,19 23 0,20 20 1,12 13-1,54 20 0,6 5 0,8 1-6,-16-3-26,19 4-43,12 10-114,21 18-96,21 27-236,130 120-374</inkml:trace>
  <inkml:trace contextRef="#ctx0" brushRef="#br0" timeOffset="125845.1979">20502 13252 1727,'-5'-17'123,"4"8"-10,-7-11-35,4 20-78,2 5-17,1-1 17,1 7 0,3 15 1,6 19 35,4 27 0,4 23 11,15 85-14,7 83-2,3 99-13,-12-118-12,0 11 5,3-2-10,-17-6 8,7 1-9,-6-2-5,-4-49 4,-11-8 1,-6-8-1,-17-31 1,0-44 0,5-74-11,4-3-31,1-11-71,-16 11-134,2-29 29,-2-38-316,-43-240-197</inkml:trace>
  <inkml:trace contextRef="#ctx0" brushRef="#br0" timeOffset="127022.2652">20533 13514 871,'0'0'236,"0"0"-79,0-1-43,2-5 2,1-2 35,1-12 5,7-10-43,5-13-7,5-5-35,6-1-7,-1 0-23,3 9-13,1 7-13,0 8-4,6 12-10,7 6-2,12 10 1,15 7 0,64 20 0,56 19 0,41 4 5,-62-26-5,14-13 0,10 0-5,-13-7 5,8-14 0,26-15-9,-20-15 8,5-14-5,-5 9 6,-22 12 1,-12 25 14,-10 2-9,10-4-6,5-6 0,6 21 5,8-12 4,6-4-9,-2-10 0,-3-17 0,10-18 6,-11-3-5,-19 3 0,0 1 0,-1 11 0,-13 31 7,-17-1 1,2-8-8,-5 12-1,7 24 0,-18-4 0,-7-11 0,-4-6 0,-4-10 1,-4-6 5,-2-5-5,3 2 0,-14-6 8,-55 22-2,-2 1-7,-8 3-1,23-6-9,-6 15 4,-4 10 4,-1 11-43,3 9 21,-1 4 18,-3 5 5,-6 0-1,-6 0-12,-5-1 14,-9-3 1,-4 1 13,-7 16-4,-8 13-8,-2 12 10,-4 14-5,-4 63 1,-1 57-8,8 65 2,11-48 10,10-20 0,-1 1-2,-4-7 1,2-15-5,-2-12-5,6 9 0,-2 10 5,2-25-5,8-22 1,-1-5 4,-2 2 3,4-5 1,-8 0-1,-5-29 0,-11-13-8,6-58 0,-6-9 1,1-6 4,-17 31-5,-5-20 11,-10-10 11,-3-13 13,-5-15-3,-7-16-14,-9-15-5,-48-34-14,-24-15 2,-30-5-2,35 49 0,-33 9 0,-37 15-1,-16 17-7,-24 3 1,-15 11 7,-1-10-8,-35 7 8,8-8 0,-10 2 11,-2-11-2,-25 13 0,7 7-3,5 7 3,16 5-8,7 9 6,34 3-5,52 5 5,40-15-1,50-14-6,77-21-9,7-4-26,7-7-47,-21-5-73,10-45-447</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2:55:47.072"/>
    </inkml:context>
    <inkml:brush xml:id="br0">
      <inkml:brushProperty name="width" value="0.05292" units="cm"/>
      <inkml:brushProperty name="height" value="0.05292" units="cm"/>
      <inkml:brushProperty name="color" value="#FF0000"/>
    </inkml:brush>
  </inkml:definitions>
  <inkml:trace contextRef="#ctx0" brushRef="#br0">11614 3808 514,'-2'-3'336,"1"3"-43,0-1-124,1 1-26,-2 0 17,2 1 32,-4 2-51,2 1-61,-1-4-55,0 0-25,3 3 0,6 3-10,-3-1 9,8 6 0,8 3 1,5 1 0,2 1 1,0-2-1,0 2 0,-6-6 1,-4-1 0,1 1-1,-4-2 0,5 0 0,3-1 1,5 2 0,7-2 0,5 2 7,4-2 1,7-1 7,1-2-2,3 2-1,1-6 2,0 4-9,6 0 0,8-3 6,4 3 12,7-1-6,48-3-9,5 1 2,19 5 1,-51 4-11,0 2 10,-10 4-10,-50-10 5,0-3-6,-3 1 0,39 8 0,-1-5 0,-2 0-1,5 1 0,1 3 0,3-2 1,0 1 0,-1 4 0,2-5 0,46 9 0,9-7 0,0-5 1,-50-12 1,1 0 3,8 1-5,16-17-1,10-4 1,2 7 0,-14 7 0,-11 6 0,-7-2 0,-12 8 0,-40 0 6,-5 4-6,2 0 0,34 2 0,1-2 0,-2-4 0,-2-2 0,0 0 0,-2-2 1,-6 2-1,-6 2 0,-3 6 0,-4-4 1,-5 4 7,-4-2-8,-2 1 1,-2 1 0,2-4-1,-1 0 1,-2-4 5,-4-1 0,-9-2 14,-8-3 5,-1 7 16,-9-3-4,-1 4-8,-4 0-4,2 0-11,0 0-13,2 0-1,-1 0 0,4 0 0,5-2-1,7 2 0,1 2 1,2 0-14,-2 1 14,-6 0-1,-3-2-10,-2-1-23,-10 0-34,-11 6-43,-19 6-259,-146 41-493</inkml:trace>
  <inkml:trace contextRef="#ctx0" brushRef="#br0" timeOffset="3559.2035">2348 4143 366,'0'0'207,"0"0"-21,-2-3 132,-2 2 22,1-1-59,-2-4-77,-1-1-77,-2 1-35,5 4-44,0 2-24,1 0-19,1 2-5,-1 1-15,1 10-2,-3 4 10,2 14 6,-3 15 1,-1 5 1,3 6 0,0 7 5,0 10 2,3 12-7,5 60 0,-2-92 7,4 53-8,0-7 0,1 0 1,-2-3 5,-1 0-5,-2-1 1,-3-3 7,0-3 3,0-2-2,0-8-9,0 1 0,0-9 0,2 12 0,0 0 0,0 7 0,-1 1 1,0-5-1,3-16 0,-3-11 0,-1-17 7,0-16-8,-1-5 2,1-9 5,0-1 1,0-8-2,0-4 0,0 0-5,0 0 11,0-2-3,0 2 6,0-4-3,-2-7-12,-2-8-1,-5-15-74,1-22-111,5-22-415,-3-189-325</inkml:trace>
  <inkml:trace contextRef="#ctx0" brushRef="#br0" timeOffset="4099.2344">2405 2884 525,'0'0'321,"-3"1"-179,1 6-100,-2 3 41,0 6 46,1 6-26,-1 8-25,1 10-31,2 13-20,1 9 6,4 5-14,-1 7-4,3 5-7,0 0 2,0 6-2,3-2-7,0-2 0,0-18-1,0-9-17,5-18-39,-3-11-29,0-16-40,2-16 22,-1-24 31,0-25-120,4-167-99</inkml:trace>
  <inkml:trace contextRef="#ctx0" brushRef="#br0" timeOffset="4458.255">2357 2843 808,'-9'-12'240,"3"1"-39,-8-7-36,6 2-9,5 9-3,4 1-75,11-2-60,6-3-18,19-2-2,6-3 1,7 7-5,-1 4-3,-3 5 8,-6 5 0,-5 3-7,-5 5 7,-8-3-7,-4 7 7,-2-5-5,-5 7 6,-4 0 1,-1 6 14,-9 2 10,-4 5 17,-5 5 20,-9 1-10,-7 1 4,-5 2-10,-6-2-14,-2-5-14,0-5-8,8-6-4,6-13 0,10-6 0,1-4-6,7-2-19,3 0-67,3 2-161,6 10-327</inkml:trace>
  <inkml:trace contextRef="#ctx0" brushRef="#br0" timeOffset="5097.2915">2734 3416 761,'-1'-11'339,"-2"1"-72,-2-5-10,-2 6-1,7 2-64,-2 7-100,2 0-73,0 3-19,2 5-18,3 5 8,2 11 9,-1 4 1,4 6 1,-1 1 0,-2-4 0,-4-1 5,1-2-5,-4 1 1,0-1-2,-3 2-8,6-7-106,4-2-220,57-48-349</inkml:trace>
  <inkml:trace contextRef="#ctx0" brushRef="#br0" timeOffset="5952.3404">4238 4302 1158,'-4'0'215,"4"0"-148,0 3-67,4 2-19,-3 10 7,4 11 11,1 12 1,0 13 18,4 11 11,-4 18 5,0 63 40,-6-86 17,-2 53-8,-2 62-19,-7 24-31,-2 17 2,4-55-10,8-6-11,1 0-5,0-3 0,1-25 3,2-13-2,-1-67 11,0-11 15,1 0 0,0 28-13,3-17-14,-2-11-2,3-8-5,-4-9-1,3-2 1,-3-5-2,-2 4-15,3-7-58,-3 1-61,0-3-77,-1-5-2,-7-65-35</inkml:trace>
  <inkml:trace contextRef="#ctx0" brushRef="#br0" timeOffset="6338.3625">4177 2425 810,'-2'0'324,"2"0"-130,0-2-109,-1 4-38,2 6-34,-1 12-13,2 19 1,-1 23 10,1 21 20,-1 71-1,-2 36 0,-1 15-9,2-83-9,3-81-3,2-2-8,1-3-1,2 30-4,2-20-73,-2-17-110,8-29-167</inkml:trace>
  <inkml:trace contextRef="#ctx0" brushRef="#br0" timeOffset="6689.3826">4322 2357 810,'11'-17'123,"3"1"-85,14-20-28,6 5 22,-3 3 92,-2 8-43,-2 9-43,-8 15-17,-2 3 3,-2 11 28,-3 10-5,4 9-2,-3 8 1,-6 4-17,-1 2-10,-9-3 5,0-6 9,-9 1-1,-11-4 19,-5 1-6,-11-1-12,-11-3-8,-1-3-11,-3-6-8,4-2 0,8-10-6,9 0-1,8-7-75,11 6-142,5 35-323</inkml:trace>
  <inkml:trace contextRef="#ctx0" brushRef="#br0" timeOffset="7065.4041">4751 2857 584,'28'0'89,"-2"0"-25,23 2 47,-7 4 33,-8 3 6,-6 2-12,-14 2-31,-2 1-22,-7 1-13,-5-1-9,-7 11-1,-9 13-20,-9 11-20,-2 7-10,-5 6-11,4-3-1,7-9-9,4-10-12,8-15 10,6-10 4,6-8-1,3-5 8,10-4 0,5-8 29,2-2 17,8-8 1,-1 3-4,0-5-8,-2 0-22,0 5-6,-3 0-7,-5 8-13,-3 9-175,-10 36-419</inkml:trace>
  <inkml:trace contextRef="#ctx0" brushRef="#br0" timeOffset="9305.5322">180 5183 595,'-5'-6'151,"0"-1"-16,-6-4-3,1 1 5,-4 2-2,5 2-44,2 5-10,1-1-21,3 2-3,0 0-12,2 0-28,1 0-16,1 0 5,2 0-5,-3 0-1,0-2-1,3 2-1,-3 0-4,-3 0 0,6 0-1,-3 0-1,1 0-1,8 4-4,1-1 5,10 5 7,5 0-6,11-1 7,8-3 10,6-1 8,7-3 6,6-6 19,-1 2-8,5-2-8,-1-4 16,6 3-17,-1 2 22,2-2-11,-2 3 1,-3-6-13,-2 4 1,-4 2 1,-2 1-5,-6 0-10,-5 6-4,-1-3 1,-8 1 0,-5 1-2,-3 0-6,0 0 0,-2 0 1,-1 2 5,3-4-6,-2 0 0,-5 0 0,-1-2 0,-5 2 5,-6-2-6,-2 0 1,-8 0 0,0 2 7,-3 0-2,0-2 7,-2 2 2,1 0 32,0-2 13,-4-4-20,-3-2-26,-5-4-8,-3-3 0,-4-4-6,-11-3 0,-3-2-1,-4-1 1,-1-4 0,3 1 0,3 4 0,6 1 0,3 5 0,7-3 0,5 9-1,2 4 0,7 1 1,1 3-1,2 4-7,0 0-2,4 4-19,6 3-20,5 7 29,12 4 14,4-1 6,3 6-1,2-2-5,-1 2 6,-1 0 0,-1 3 0,-3 2 0,-4-4 1,-9-3-1,-5-2 0,-4-5 0,-9-1 0,-11 7 1,-14 11 9,-18 16-10,-16 13-36,-5-2-159,7-7-132,-41 12-247</inkml:trace>
  <inkml:trace contextRef="#ctx0" brushRef="#br0" timeOffset="12211.6984">456 3785 228,'0'0'135,"0"0"-89,-2 1-29,2-1-7,0 0-8,2 0-1,-2 0 1,0 0-1,0 0 0,-2 0-1,2 3 0,-1-2 0,1 4 0,0-2 0,-3-1-11,3 3-33,-2 2 29,-1 9-108</inkml:trace>
  <inkml:trace contextRef="#ctx0" brushRef="#br0" timeOffset="14580.8339">399 3837 132,'0'0'141,"-3"0"-45,2 0-5,-1 0 4,-1 0 44,3 0-22,-1-2-7,-1 2 37,2-1 16,-3 1-29,3 0-31,0 0-44,0 0-26,-1 0-20,2 1-1,-1-1-10,0 0-2,6 2 0,-1-2 0,4 3 0,4 0 1,4 1 0,1-2 5,1 2-5,5 0 0,1 2 5,5-3-5,-3 1 0,3 3 0,-2-4 0,-2 2 5,0-4-5,-3 3 5,-3-4-4,-4 0-1,-8 2 0,3-2 0,-7 0 0,1 0 0,-1 0 5,1 0-5,2 0 0,-1 0 0,-1 0 0,-1 2 0,-1-2-1,-1 0 0,-1 2 1,-1-2-1,2 0 0,0 0 1,-2 0-1,0 0 0,0 0 2,0-2-1,0 2 1,0 0-1,0 0 0,0 0 0,0 2-1,0-2 0,-2 0 0,2 0-1,2-2 1,-2 2 0,0 0 1,0 0 0,-11 0 0,3-2 0,1 2-1,-2-2-1,1 1-5,1 1-7,-1 0-7,3 1 5,0-1 0,2 2 8,-1 0 6,-1-2 0,0 2 0,0 0 1,0-2 0,-1 2 0,2-2 0,-1 2 1,1-2-1,1 2-1,0 0 1,0-2-1,1 3-7,-2 0-5,2-3-2,-2 0 6,2 3 7,2 0 1,-7-2 0,5-1 1,1 1 1,-4-1 0,2 2 0,-1-2 0,2 0-1,0 2 1,0-2-1,1 0 0,-1 2-1,2-2 1,-1 0 0,1 0 0,1 0 0,-2 0 0,-4 0 1,2 0-1,-5 0 1,3 0 0,0 2-1,-1-4 0,2 4 0,-2-2 0,-2 0-1,4 2 0,-1-1 1,2-1 0,2 3 0,-2-3 0,1 0 0,1-3 2,1 3-1,-3 0 0,3 0-1,-5 3 1,4-3 0,1 0 0,-1 0 1,1 0 5,0 3-1,0-3 5,0 0 4,-2-3 0,2 3 0,0 0-2,0 0 4,0 0-5,0 0 0,2 0 0,-2 0-3,-2 0 0,2 0-8,0 0-1,0 0 0,0 0 0,0 0-8,0 0 7,7 3-8,-2-3 8,2 3-1,4-3 1,2 1 0,-1 1-1,3 0 2,-1-1 0,-2 2-1,1-3 1,0 1 0,1-1 1,-1-1-1,2 1 1,-3 0-1,1-3 0,2 3 1,-3 0-1,2 0 0,-4 0 0,0 0 0,1 0 0,2-1 0,1 1 0,-1 0 0,1-2 1,-1 2-1,-5-2 0,-2 1 0,-3 1 1,1 0-1,-4 0 0,1 0 1,-1 0 1,0 0 4,-1 0 1,-1-3-5,2 3 5,-2 3-1,0-3-5,-1 0-1,-3 1-16,-9 1-77,-4 1-44,-5 1-52,1 6 36,-3 0 77,3-1 25,0 2 28,2 1 17,4-5 6,1 0 1,8-3 13,-2 0 10,4-3 18,3 2 6,3-2-11,0-1-13,0 5-12,0-4-11,3 5-1,-2 3 1,1 6 0,1 2 11,1 7 9,-2 1 25,-1 5-2,2 0-13,-1 4 2,-1 4 30,2 5-10,-3 4 1,0 4-23,5 5 31,-5 5-23,3 2-20,-2 3 2,-1 4-7,2-4-1,-2-9-5,0-16-7,0-10 5,0-5-5,0-2 5,0-8-4,-2 1 4,2-5-5,-1-1 0,1-4 0,-3-1 7,3 0-7,0-2 6,-3 2-5,1-5 10,2 1-2,-4 0 4,-1 0 1,-5-2 0,-3-2-8,-4 0-5,-1 0-1,2-4 5,-4 5-5,2-2-1,5 2 1,-3-2-1,2 3 0,2-1 1,-3-1-1,5 1 1,1-3 0,4 3 5,1 1 3,4-3 8,-1 3 20,1 0 2,0 0-15,1 0-12,1 0-10,3-3-1,10-1-1,6-8 0,9-4 1,10-4 0,2 0 0,3 3 6,-2-1-6,-5 8 8,-3-3-3,-5 5 4,-7 3 1,-3-1-1,-5 2-4,-7 2-5,-1 2-1,-1-2 0,-1 4 1,1-2-1,-1 0 0,-1 2 1,-2-2-1,1 0 0,-3-2 1,0 2 0,2 0-1,-4 0 1,1 2 1,1-2 5,0 0-1,0 0-4,0-2 4,0 4-6,0-2-5,0-2-98,0 2-227,15 9-440</inkml:trace>
  <inkml:trace contextRef="#ctx0" brushRef="#br0" timeOffset="17320.9907">1060 4590 156,'0'0'169,"0"0"-49,0 0 15,-3 0 45,3-1 41,-3-2-23,3 3-41,-3-2-40,2-2-48,-2 3-16,0-1-7,0 2-8,3 0-16,0 0-10,0 0-3,-2 0-8,2 0 0,0 2-1,2-2 1,-2 0 1,0 0-1,0 0-1,0 0 0,0-2 1,3 2-1,-3 0 0,1 0 0,-1 2-1,2-1-6,-2 1 6,3 2-5,1 0 5,2 2 1,-4-2 0,1 2-1,3 0 0,-2-2 1,2 4 0,1 5 0,2-1 0,0 3 0,-1 5 1,-2 2-1,1 3 0,-2 1 0,-1-1 1,2-1-1,-1-1 0,-2-6 1,1 4-1,4-2 1,-4 0-1,2 1 1,0-4 0,4 2-1,-4-3 2,1-4-1,-4-6 0,0-3 0,-1-2 1,0-2 5,4-3 2,1-10-9,5-5-17,2-8-89,5-8-200,24-93-440</inkml:trace>
  <inkml:trace contextRef="#ctx0" brushRef="#br0" timeOffset="17629.0083">1263 4512 579,'0'0'318,"0"0"-124,-4 0-92,1 0 19,0 6-13,-4-2-58,-3 8-31,-4 7-7,-4 8 9,-5 5 8,5-1-4,-1 1 7,-2-1-5,4 0-2,-2-3-5,7-5-13,2-3-1,-1 0-6,4-5 0,4-1 0,0 2-25,6-1-20,0 3-62,4 4-67,1-5-99,14 28-69</inkml:trace>
  <inkml:trace contextRef="#ctx0" brushRef="#br0" timeOffset="18373.0508">1011 4628 458,'-3'3'132,"0"-3"-33,-4 6 24,4-6 50,3 0-10,0 0-23,0-3-16,0 3-7,0-3-12,0 1-27,-2 2-25,2 0-19,0 2-16,0-2-10,0 0-8,0 0-1,2-2-9,-2 2 1,5-1-3,0 1 6,1-4 5,8 0 1,-1-4 0,0 1 0,1 0 1,-1-1 0,-7 4-1,-4 2 0,-1 2 0,0 0 0,-1 0-1,0 5-16,2 0 2,2 9 14,2 12 0,2 15 1,0 5 0,-2 7 0,1 1 0,-3-9 1,1-4 0,1 0 5,-2-6-5,1-3 0,4-4-1,-2-11 1,2-2-1,5-2 0,-2-8 0,1 1 1,2-6 1,-2-6 5,-2-2-1,4-7-5,-4 1-1,-3-4-8,-2 2-15,-1-7-86,-4 2-125,-7-50-300</inkml:trace>
  <inkml:trace contextRef="#ctx0" brushRef="#br0" timeOffset="18763.0731">1196 4629 334,'0'0'524,"0"-1"-403,-2 1-74,2 0 25,0 0 24,0 0-47,0 3-35,-1 3-13,-4 3 5,-3 9 7,-1 4 23,-2 8 11,-2 0-7,-2 4 5,0-4 0,3-4-13,-3-2-11,6-10-11,-1 0-4,4 0-5,-5-1 1,4 0-1,1-6 7,4-2-8,0 0 1,0 0-1,-2 0 0,3-1 0,-1-2-6,2 2-12,0-4-56,0 2-70,0-2-94,5 6-35,9-12-87</inkml:trace>
  <inkml:trace contextRef="#ctx0" brushRef="#br0" timeOffset="19408.11">1007 4575 330,'-2'0'506,"2"0"-362,-2-1-32,1 1 26,1 0-10,-2 0-49,2 0-41,0 0-20,-2 1-8,2-1-1,-3 0-8,1 2 0,-1 0 0,0 1-1,-1 1 1,-2-1-1,0 0-1,1-1 1,4 0-9,-1 0-5,2-2 7,0 2 6,-1-2 1,-1-2 0,2 2 1,0 0 10,0 0 2,2 0-2,-2 2-10,0-4 1,1 2-2,1 0-1,1 0-8,4 0 8,1 0 0,1 0 1,1-2 0,-1 4 0,2-2-1,-3 2 1,0 0-1,-1 2 0,-1 2 0,3-3 0,-4 2 0,-1 1-5,-2 5 5,5 2 0,-5 6 1,2 6 0,-1 5 1,0 3-1,1 0 1,-3-5 0,1-6 0,1-5 0,-2-5-1,1-5 0,1 3-1,2-4-75,1 0-160,9-3-221</inkml:trace>
  <inkml:trace contextRef="#ctx0" brushRef="#br0" timeOffset="23532.3459">2670 5279 133,'-3'-4'622,"-3"4"-475,2-4-81,-1 0-9,4 4 64,-2 0 2,1 0-42,1 0-40,1 4-25,0-4-8,0 0-8,0 0 1,0 0 0,0 0 7,0 0-1,1 0-1,-1-4 0,0 4-5,0 0-1,0 0-17,-1 0-70,1 0-151,7 0-85,4 0-172</inkml:trace>
  <inkml:trace contextRef="#ctx0" brushRef="#br0" timeOffset="23816.3622">2645 5261 229,'-2'0'228,"2"-1"-67,0 1-41,0 0-8,-2-3 25,2 3 7,-1-4-39,0 4-20,-1-4-35,0 2-25,2 0-19,0 1-6,0 1-88,5 1-221,13 4-36</inkml:trace>
  <inkml:trace contextRef="#ctx0" brushRef="#br0" timeOffset="24582.406">2649 5357 361,'0'0'156,"0"-4"-111,-1 4-33,1 0 3,0-3 47,0 3-17,0-1-24,0 1-14,0 0-6,0 0 5,0 0-5,0 0 0,0 0-1,0 1-8,0-1-130,6 7-60</inkml:trace>
  <inkml:trace contextRef="#ctx0" brushRef="#br0" timeOffset="25011.4305">2734 5329 241,'-1'-1'194,"1"1"-104,-3-4-23,1 2-10,2-1-13,-1 0-10,1 2-16,0 1-9,1-3-1,-2 3-8,1 0 0,1 3-23,1-3-110,14 5 11</inkml:trace>
  <inkml:trace contextRef="#ctx0" brushRef="#br0" timeOffset="26316.5052">2727 5470 717,'-4'-3'209,"2"1"-38,-1-2-38,3 0-40,3-2-31,1 2-34,1 3-14,4-2-13,7 3 0,1 3-1,9 2 2,1 7 5,5-1 1,6-1 2,10 0 5,6-9-3,7-6-4,2-2-2,1-6-5,-12-4 0,-7 7 7,-13 1-8,-12 0 1,-7 8 0,-13-1-1,-3 4-8,-11 5-17,-9 6-26,-13 12-78,-10 6-140,-97 58-203</inkml:trace>
  <inkml:trace contextRef="#ctx0" brushRef="#br0" timeOffset="26744.5297">2879 5744 688,'0'0'283,"4"-3"-175,2 2-84,6-2-6,5 3 59,5 0 13,-2 4-29,1 5-19,-2 0-12,-1 5-4,-8 3 10,-1 5 9,-9 5-9,-7 11-2,-10 4 2,-13 9-25,-4-5-11,-3-5-30,4-14 10,7-12 11,4-12 8,8-3-5,3-1 6,6-1 0,4-3 0,5 5-15,7-3-28,16 3 28,9 0 13,11-1 1,7 1 1,-5 1 1,1 2 0,-10-6 8,-3 2-3,-5-5-5,-10-1 5,-6 3 2,-7-4 4,-7 0 6,-4-4-18,-6-5-14,-5-5-116,0-5-166,-32-68-330</inkml:trace>
  <inkml:trace contextRef="#ctx0" brushRef="#br0" timeOffset="27047.547">2954 4449 640,'0'0'257,"0"0"-143,-3 0-81,3 4-3,-1 3-11,-2 10 17,0 8 24,-1 10-1,0 12-5,-2 6-17,1 2-14,1 0-16,4 0-7,0 0-22,3-2-241,-9 58-458</inkml:trace>
  <inkml:trace contextRef="#ctx0" brushRef="#br0" timeOffset="27565.5766">3330 4851 789,'0'-1'258,"0"1"-144,1-3-76,4 3-17,8-1 6,8-2-5,13 0-2,10-1-4,4 7-8,-4-3-8,-4 1 1,-7 3 0,-3-1 0,-6 1-1,-2 2 0,-8-3-25,-3 0-97,-6 1-89,-7-1-53,-38 15 87</inkml:trace>
  <inkml:trace contextRef="#ctx0" brushRef="#br0" timeOffset="28007.6019">3583 4888 262,'-4'3'198,"-1"-2"-57,-4 5-30,-1 4-13,1 1 25,3 9-2,1 0-28,5 2-16,5 11-26,2 4 18,8 2 6,-1 5-24,0 1-20,0-2-10,-5 2-6,-2-4 5,-4 1-2,-6-3 1,-4-6-4,-3 2 2,-10-4-10,1 1 1,-5-5-8,2-1 0,2-10-15,4-7 6,6-2 8,-4-7 1,5-5 2,3 1 8,3-1 8,1-2 20,4 3 8,6-2-25,5-3-20,11-3-1,9 2 0,1 1-1,0 0 0,-4 2 1,-1 5 0,-7-2 0,1 2 0,-6 2 0,-4-2 0,-2 2 0,-5 0 0,0 0 0,-5 0-9,4-2-34,-1-4-71,4-4-213,5-37-683</inkml:trace>
  <inkml:trace contextRef="#ctx0" brushRef="#br0" timeOffset="28277.6173">3801 5306 826,'4'0'207,"1"2"-156,1-2-36,3 4 6,3 3 18,0 2 7,5 8 14,-3 1 2,1 8-13,0 1-7,0 4-9,-4 1 0,-1-1-9,-3-1-9,-1 3-1,-2-1-7,-2 0-7,-2 4-15,0-9-47,-2-5-158,2-8-116,5-16-261</inkml:trace>
  <inkml:trace contextRef="#ctx0" brushRef="#br0" timeOffset="28476.6287">4027 5326 878,'-5'9'240,"-6"1"-172,-2 12-20,-3 5 40,-4 7 10,-4 5-41,-4 2-33,-3 8-14,-4 2-10,-56 92-222</inkml:trace>
  <inkml:trace contextRef="#ctx0" brushRef="#br0" timeOffset="29312.6765">4893 5159 957,'0'0'191,"0"0"-134,0-2-41,-2 4-16,1-1-16,-1 6-227,-11 34-44</inkml:trace>
  <inkml:trace contextRef="#ctx0" brushRef="#br0" timeOffset="30067.7197">4890 5373 458,'0'0'209,"0"0"-137,0 0-50,1-2 34,-1 2 79,2 0-3,-2-2-56,0 2-41,2 0-16,-2 0 5,0 0-6,-2 0-7,2 0-4,0 2-6,0-2 1,0 0-1,0-2 0,0 2-1,2-2-25,4-2-155,21-10-126</inkml:trace>
  <inkml:trace contextRef="#ctx0" brushRef="#br0" timeOffset="30703.7561">5031 5386 626,'-3'0'215,"3"3"-152,-1-2-45,0 0 58,1-1 77,0 0-46,1 0-77,0 0-25,-1-1-5,0 1 0,3 1 0,-2-1 1,3 0 0,-4 3 0,2-3-1,-4 0 0,2 0-21,2 1-93,-2 5-90,-16 8-141</inkml:trace>
  <inkml:trace contextRef="#ctx0" brushRef="#br0" timeOffset="30958.7707">4907 5431 653,'-5'-3'178,"0"-1"-49,-4 0-52,-1-1 20,3 2 34,-1-3-31,5 2-25,2 4-40,1-1-23,0 1-12,1 1-1,-1-2-17,1 1-31,1 0-29,2 0 13,0 0-35,0 0-61,1 1-49,-5 2-169</inkml:trace>
  <inkml:trace contextRef="#ctx0" brushRef="#br0" timeOffset="31341.7926">4895 5434 612,'0'0'188,"0"0"-77,0 0-2,0 0 14,0-3-24,1 3-55,2 0-31,5 0-4,5-6-7,1 5 4,2-3 3,0 0-8,-4 4 1,-2-1-1,-3 1 1,-1 1-1,-3 1-1,5 2 1,-2-1-1,0 3 0,-2 0 0,4 0-1,-5-3 1,0 2-1,-1 1 1,-2-6 1,1 4 0,-1-4 12,-1 0 17,1-4 54,-2 4-10,2-4-22,-4-2-35,-2 0-17,2 0-46,2 2-50,-2 1-51,3 6-102,1 1-73,0 18 13</inkml:trace>
  <inkml:trace contextRef="#ctx0" brushRef="#br0" timeOffset="32332.8493">7359 7326 1332,'-3'-2'214,"5"7"-164,2 11-50,14 14 0,7 13 8,7 10 6,7-2 10,8-4 12,9-6-2,3-10-11,-2-5 1,3-8-15,-5-13-9,0-5 0,2-9 14,2-5-8,4-13 0,-2-5 5,1-3-11,-4-2 1,-8 11-1,-11 10 0,-12 9-9,-6 16-2,-6 9 4,2 12 6,3 6 1,4 6 0,6-3 0,3-4 0,3-9 8,2-10 10,-1-14 10,-1-10 5,2-13 5,-1-10 1,5-10-23,7-7-2,6-3-14,8-3 0,1 3-8,0 0-58,-4 8-207,40-51-520</inkml:trace>
  <inkml:trace contextRef="#ctx0" brushRef="#br0" timeOffset="33314.9055">9085 686 1192,'-1'0'241,"-2"6"-175,-5 11-66,0 11 0,-3 11 0,4 16 6,2 10 15,5 13 1,5 14-2,11 65 7,8 22-2,15-12-5,-21-125-11,-2-6-2,2-13-1,18 22 2,7-30 20,5-26 104,11-34-27,43-76-49,27-72-35,0-20-11,-63 74-2,-14 6-7,-27 5 5,-13 22-6,-14 67 0,-8 7 0,-2 7 2,-8-25-2,-10 14-6,-6 10 0,-8 14 4,-11 12-2,-10 10 4,-3 18 0,2 8-6,5 2 6,12 4 0,14-8 0,14-12-1,10-6-17,10-9-3,2-1 3,1 2 6,-2 0 6,4 4 6,-2 2 1,-2 1 8,0 8-3,0-3-5,0-2 0,3 0-1,0-4 0,7 3-13,4-4 13,16-3 9,14-1 14,12-9 7,8-5 3,-6 1-12,-6 1-11,-13-1-9,-9 4 0,-11 4 0,-7-1 0,-6 0-1,-3-3 0,-6 0 1,2 0 0,-1 0 10,2-3-11,0 3-21,-3 0-95,3 3-161,-14-17-514</inkml:trace>
  <inkml:trace contextRef="#ctx0" brushRef="#br0" timeOffset="34684.9838">2987 1380 815,'-2'-1'0,"-13"12"-288</inkml:trace>
  <inkml:trace contextRef="#ctx0" brushRef="#br0" timeOffset="35314.0198">3057 2466 279,'-3'-11'1200,"1"3"-982,-2-14-109,0-5-58,1-5 9,2-9 26,-1-6-10,1 2-16,-1 4-21,2 6-10,0 3-16,2 9-11,2-5 4,6-1-5,7-8-1,15-14 0,17-12-6,12-6 0,14-5 6,1-3-1,-4 9 1,-9 9-6,-18 21 5,-10 9 1,-13 15-2,-11 5-11,-5 9-8,-1 7 0,0-5 7,3 8 13,4 2-5,4 9 5,4 1 0,2 4 0,6 1 0,-2 3 0,5 7 0,-1 0 1,-4 5-1,-1 9 1,-3-1 6,-2 13 6,-6 0 0,1 4-4,-6-5 1,1-9-3,-3-16-5,0-11 0,-1-16 0,-3-7 0,-2-4 8,1-4-9,-2-18-31,0-12-167,-3-18-266,-33-143-163</inkml:trace>
  <inkml:trace contextRef="#ctx0" brushRef="#br0" timeOffset="36071.0631">3593 690 689,'-7'-5'116,"3"-2"-19,-7-2-16,6 3 33,3 0 9,0 5-30,2 2-52,0-1-41,0 6-11,0 2-11,2 9 15,0 12 7,2 18 18,-3 8 28,2 14 34,0 6-16,2-5-10,3-1-34,5-15-7,0-10-1,6-13-4,7-8-1,8-13 5,8-14 27,10-16 47,3-22-17,3-11-21,-10-14-8,-3-11-10,-9-7-7,-10-3-11,-3 0-6,-14 6 7,-9 17 2,-9 14 32,-4 8 16,-8 11 4,0 7-19,-9 9-31,-2 5-17,-3 5-1,-5 7-6,1 13 6,1 4-7,2 10 1,4 5 6,6 2-8,4 3 0,8-5 1,3-10 1,5-4 6,1-5 0,3-7 1,2-3 0,0-4 1,0 0 0,0 0 0,0 0-1,1 0-2,0 1-16,1 1-3,4 2 8,3 4 7,12 4 6,14-3 2,13-4 16,5-5-12,2-2-5,-7-1 5,-8 1-6,-9 2 0,-7 0 0,-8 0 0,-6 2 0,0-1-1,-4 3 1,1 1-2,2 5-11,1-1-89,5 8-128,-3 12-130,-18 44-644</inkml:trace>
  <inkml:trace contextRef="#ctx0" brushRef="#br0" timeOffset="36853.1078">5004 5401 611,'0'-3'252,"0"0"-89,0-1-64,0 4-1,0 0 8,0 0-22,0 0-40,0 0-19,-2 3-13,2-3 2,0 0-4,0 1-4,0-1-6,0 0-5,6 3-39,4 0-227,35-25-538</inkml:trace>
  <inkml:trace contextRef="#ctx0" brushRef="#br0" timeOffset="37972.1718">5317 5592 310,'0'0'179,"0"0"-74,-2 0-5,2 0 17,-1 0 0,1 0-31,1-1-43,-1 1-19,0 0-16,2 0-3,-2 1-5,0-2-9,0 1 3,0 0 6,0 0 0,0 0-18,-2 0-57,2 0-36,0 0-22,-4-6-73</inkml:trace>
  <inkml:trace contextRef="#ctx0" brushRef="#br0" timeOffset="38783.2182">5267 5574 217,'-2'-1'104,"0"1"-31,-1 0-10,-2 0-13,2 0-16,-4 1 16,4-1 20,2 2 2,-1-2-9,0 0 11,2 0 38,-1 0 44,1 0-3,-1 0-28,-1-2-26,2 2-33,-3 0 0,2 0 3,-1 0-14,2 0-2,0 0-17,0 0-12,0 0-6,0 0-6,0 0-12,0 0 0,0 0-8,0 0 1,2 0 6,-2 0 1,0 0 1,0 0 11,0 0-10,-2 0 8,2 0 2,0 0 3,0 0 6,-6 0-4,2-1-16,0-2 5,0 2-6,-2-3-12,2 2-38,-2 0-31,-1-2 3,-2-2 35,-2 2-1,-4 0 23,3 1 11,-1-1 2,1 3 8,4 1 1,4 0 0,1 0 0,0 0 10,6-1-11,-2 1-17,2-3-8,-1 3 11,-1-2 13,4 2 1,3 0 8,6 0 14,2 0 5,8-1-3,2-2 5,11 3-1,11-5 5,6 3-7,9 0-8,1 0-3,-4 2-8,-8 4-6,-4 0-1,-7 3 1,-3-2-1,-7-4 0,-6 0 0,-10 2-1,-5-2-4,-7 2-36,-1-3-50,-4 1-23,-4 1-39,-52 13-197</inkml:trace>
  <inkml:trace contextRef="#ctx0" brushRef="#br0" timeOffset="39246.2447">5297 5845 705,'0'0'275,"3"-1"-127,11-4-146,14 1 38,18-2 50,8-4 12,7 3-13,-11 3-8,-6 8-21,-14 6-17,-12-1-17,-8 9-4,-7 0 13,-13 11 17,-13 9 13,-15 17-41,-22 13-7,-7 6-16,-8 1-2,4-7-20,11-11-34,12-21 13,16-14 24,11-12 13,15-9 5,6-1 0,6-5-8,14-6 8,10-10-5,15-5 5,12 3 8,3 4-7,-3 4 6,-4 9-1,-8 5 3,-8 1-1,-5 1-8,-8 1 0,-2-1 1,-7-1-1,-4-1 0,0-2 1,-3-7 7,-1-9-8,-3-9-41,1-8-43,-5-9-99,-3-10-175,-33-110-369</inkml:trace>
  <inkml:trace contextRef="#ctx0" brushRef="#br0" timeOffset="39548.262">5428 4592 847,'-1'0'255,"0"2"-146,-3 0-46,3 4-27,-2 4-16,0 6-19,3 9 0,0 8 10,3 12-10,0 3 8,2 7 3,-3-3-4,0 6 1,1 6 0,-1 10-9,3 11-6,7 1-197,55 86-299</inkml:trace>
  <inkml:trace contextRef="#ctx0" brushRef="#br0" timeOffset="40186.2985">5860 5231 1115,'-3'-3'274,"3"-1"-74,-2 1-161,12 0-27,12-3-6,12-2 15,18 0 7,6 1-14,-4 2-7,-5 4-6,-11 1 5,-12 0-5,-6 1-1,-8 1-14,-7 1-58,-5-2-81,-10 4-10,-5 0 44,-7 7-61,-2 2 89,5 1 71,8 1 20,2-2 0,5-1 18,1 5 52,-3 8 34,2 3 16,1 9-11,2 8-29,1-1 8,2 8-4,0-1 24,1 1-31,1-1-40,-4-1-17,0-2-13,-3 0 10,-5-4-7,-8-1 2,-3-5 5,-6-7-11,1-12 10,-1 0-7,3-14 2,0 0-10,4-6 10,0 0-2,7-4-8,4 2 5,7 1 3,3 0-9,3-2-33,8 2 25,11-5 8,11-4 20,10 1 5,1 1-5,-3-3-4,-7 2-14,-4 3 7,-9 3-9,-3 0 0,-3 3 0,-4 3-6,-5 0-2,0 1-25,-2-2-90,3-2-70,3-2-89,27-31-198</inkml:trace>
  <inkml:trace contextRef="#ctx0" brushRef="#br0" timeOffset="40417.3117">6436 5822 500,'8'4'149,"-1"0"-68,12 3 25,2 7 11,-1 2 6,-1 3-18,-2 7-13,2-3-17,-3 9 0,-3 2-2,2 4-7,-10 0-10,-4 7-13,-2 6-4,-4-2-28,0-2-5,-2-10-6,7-11-30,0-11-117,2-5-77,1-14-98,-3-66-489</inkml:trace>
  <inkml:trace contextRef="#ctx0" brushRef="#br0" timeOffset="40651.3251">6655 5760 1227,'-1'0'288,"-1"3"-228,-7 7-39,-4 6 45,-7 10 13,-10 6-25,-7 4-25,-2 5-22,-2 2-1,3-5-6,10-6-33,6-9-56,12-10-73,10-9-114,35-16-73</inkml:trace>
  <inkml:trace contextRef="#ctx0" brushRef="#br0" timeOffset="41358.3655">7073 5673 821,'-3'0'535,"3"1"-421,-5 2-99,3 10-13,0 3 31,2 7-6,2-1-14,0 0 1,3-5-7,1-3-6,-3-6-1,1-2-1,-2-6 1,-1-3 0,5-7 26,-1-5-26,5-8-35,-4 0-4,-6 1 33,-6 4 6,-3 6 1,0 8 23,-1 1 9,-4 3 6,-1 4 12,0 3-6,-2 1 18,6 0-9,2-1-28,6-4-22,5-3-4,-2 0-13,3 3-10,2 0 16,2-1-1,0 5-97,7 6-109,16 4-339</inkml:trace>
  <inkml:trace contextRef="#ctx0" brushRef="#br0" timeOffset="42349.4222">7547 5730 857,'-3'0'221,"0"0"-128,-9-1-33,2 4 24,-5 2 34,-6 5-37,-3 3-25,-2 6-23,-2 2-14,3 5-1,4 5-9,8 7-7,4 6 5,6 3-5,4 10 7,4 2-9,8-4-9,4-4 7,5-12 2,6-10-2,5-13-20,0-3-115,8-8-121,66-19-118</inkml:trace>
  <inkml:trace contextRef="#ctx0" brushRef="#br0" timeOffset="42670.4406">7801 6057 807,'-1'8'378,"1"2"-275,-1 9-65,2 2 1,2-2 18,7-7 0,3-7-2,10-3-13,5-8-4,0-10-8,4-9-18,-6-6-3,-8-5 0,-4-2-9,-8-2 1,-6 5 9,-10 1-8,-6 5-1,-1 11 55,-3 3 52,-1 10-42,1 5-33,1 4-23,0 6-10,-3 11-1,5 2-11,5 2 2,7-5-95,8 1-66,7-3-89,11-5-119,49-17-481</inkml:trace>
  <inkml:trace contextRef="#ctx0" brushRef="#br0" timeOffset="43000.4594">8267 5747 975,'-4'0'375,"2"-3"-146,-9 3-92,-4 9-65,-6 5-27,-9 17-14,2 8-31,7 10-4,11-1-11,13-3-6,9-8 3,8-4 18,6-7 9,7-3-2,-4-9-6,3-1 0,-5 2 0,-6-2-1,-2 1 0,-3-1 0,-4-1 0,-1 4 0,-4-5 0,-2 5-1,-5-6-8,-5 4-3,-7 3 12,-9 3 28,-11 3-28,-7-6-37,-2-6-100,5-7-164,-28-47-231</inkml:trace>
  <inkml:trace contextRef="#ctx0" brushRef="#br0" timeOffset="43452.4853">8553 5473 758,'0'-3'321,"3"2"-155,1-1-128,2 5-38,6 6 0,0 2 0,3 11 10,-5 5-2,-4 3-8,-4 1-4,-5 1 4,-7-1 31,-4-2-13,-4 1 6,0-11-7,3 3-5,2-4-6,7-7-6,4 1-5,4-1 3,4-4 2,7 1 14,4-3 5,7-1-1,5 1-6,4-10-6,0 0-6,0 1-117,58-22-354</inkml:trace>
  <inkml:trace contextRef="#ctx0" brushRef="#br0" timeOffset="44051.5196">8969 5670 801,'-4'3'573,"-1"-2"-485,-3 10-65,-5 6-11,0 10 45,2 7-20,-2 11-11,5 7-8,-2 7-9,4-2-9,5-4 0,1-6-1,4-11-10,7-11 11,-1-5 9,3 0 14,1-5 5,2-5-10,8-7 47,0-13 10,6-12-15,1-12-36,2-11-6,3-6-2,-5-8-5,-7-1 2,-7-3-2,-7 4-5,-7 4 4,-8 8 2,-3 10 11,-6 5 7,0 7 6,-2 4 7,3 10-14,-2 4-13,6 5-11,-9 7-5,1 9-7,-8 8 7,0 9 0,1 5-2,3-1 2,3 1-1,11-6-7,4-6-1,3-7-4,9-6-4,6-2 8,4 3 9,8-4 6,6-3-5,-5-2 9,5 1-4,-6 0-6,-5 0 1,-5 0 0,-8-2-1,-3 0 1,-2-1 1,-4 1-1,0-4-1,0 2-35,0-1-82,0-5-185,-15-37-797</inkml:trace>
  <inkml:trace contextRef="#ctx0" brushRef="#br0" timeOffset="48559.7774">4760 6947 1153,'-11'-29'284,"7"7"-209,-8-27-51,14 14-12,6 3 0,-1 5 13,2 12 32,-2 1 0,2 12-31,13 8-25,4 13 11,11 14 30,8 11-3,4 9-10,1 11-11,3 3-5,9-2-4,9-8 2,59 12-4,31-38 2,18-45-1,-60-16-2,5-22-6,-2-1 0,-2-6 1,-13-19-1,14-5 0,0 2 0,-15 19-2,-23 23 2,-53 31-1,-11 8 1,-4 6-6,18 6-6,-9 15 6,2 10 5,-5 15 1,6 4 0,2 1 0,7-5 1,12-4 1,11-13 4,58-3 4,29-31 1,17-28-2,-68-4 4,5-8-1,0-5-10,-6 1 5,1-4 2,-11 6-8,-46 27 1,-2 1-1,0 6-1,39-10 0,-5 7-1,2 12 0,1 10 0,-1 8 0,-9 11-5,-5 2 5,-9 2 0,-9-3 0,-6-6 0,0-7 1,3-9 1,13-10 0,14-14 8,63-23-8,26-15 0,-6 11 0,-109 32 0,-5 1-1,-8 4-9,27-4-23,-15 7-59,-13 7-82,-10 3-95,-10 6-187,-49 17-144</inkml:trace>
  <inkml:trace contextRef="#ctx0" brushRef="#br0" timeOffset="50344.8795">271 5480 483,'0'-1'76,"-3"-2"-49,0 0 27,-1 0 51,1 2 77,3 1 10,-2 0-71,4 0-76,1 1-45,1 8-13,2 2 12,9 7 1,4 8 1,4-1 1,-1 1-1,-1 4 5,6 2-5,-2-2 0,-2 3 4,6-6-4,-5-4-1,12-9 0,7-7 9,14-15 3,7-15-3,8-12 3,-4-13 0,-8 3-10,-19 0-1,-15 12 5,-6 11 2,-13 12-8,-5 8-1,-1 10-23,1 10 14,3 13 10,3 10 10,3 10 17,5-2-3,6-4-7,4-9-10,4-10 7,1-12 4,-1-6 0,2-8 9,-2-7-3,2-8-9,2-8-5,5-6-2,-2-2-8,2 1-20,-8 4-34,-9 11-94,-5 9-154,-2 14-193</inkml:trace>
  <inkml:trace contextRef="#ctx0" brushRef="#br0" timeOffset="52920.0268">12988 13997 901,'-1'0'281,"-1"0"-47,-1-4-81,3 4-68,2 0 7,-2-2-1,0 2-29,0 2-31,1-2-26,1 0-5,8 4 0,13-1 7,19 1 17,18-4-15,13-4 2,54-9 1,5 1-5,-95 11 1,-6-2-8,26 3 0,-19 3 0,-19 0-13,-10 1-31,-9-2-7,-9 2-7,-10 13 57,-14 3-36,-14 12-58,-8 9 56,1-3 33,4-5 6,9-6 0,9-8 0,8-1-1,9-2 1,4-3 1,3 2-1,5 6-1,3 11 1,3 8 20,3 10-4,1 5 8,-1 5 9,1 6 3,-5-1 3,-4 2-3,-2-8-12,-5-5-4,-1-16-5,-4-5-5,1-9 5,-10-3 0,-5-5-6,-11 2-3,-6-10-6,-2-8-7,-1-6-11,3-4 17,6-7 1,7 5-1,6-4 1,11 9 0,9 4 0,2 1 0,11 4-63,7 4 5,14 4 41,17 1 16,12-1 1,11-5 6,-1 1 0,-3-5 16,-10 2-21,-8 0 8,-10 0-3,-6-3 0,-9-3 3,-6 3-9,-5-6 6,-1 2-5,5-7-1,9-7-21,10-4-94,13-1-179,90-25-284</inkml:trace>
  <inkml:trace contextRef="#ctx0" brushRef="#br0" timeOffset="53154.0402">13789 14903 714,'0'0'336,"0"1"-218,0 2-92,2 7 23,-2 8 70,5 5-10,-1 3-10,0 6-24,-2 0-30,0 0-24,-4-2 0,0 0-4,-5-4 1,1 1-3,-2-4-9,3-1-5,1-4-1,4 0-40,4-5-104,6 0-90,47-4-287</inkml:trace>
  <inkml:trace contextRef="#ctx0" brushRef="#br0" timeOffset="53410.0548">14623 14342 849,'0'-2'870,"0"2"-689,2-2-161,3 4-20,5 0-10,12 1 10,14 4 9,18-7 0,13 3 0,2-3 0,1 0-8,-15 3 1,-10 0-1,-12 2-1,-11 0-28,-9 1-150,-8 8-148,-52 21-528</inkml:trace>
  <inkml:trace contextRef="#ctx0" brushRef="#br0" timeOffset="53599.0656">14617 15055 1710,'0'-3'321,"2"3"-218,0 0-85,11 0-18,8-4 0,15 0 0,17 0 0,16 4-9,53 5-135,-81 9-341,174 51-162</inkml:trace>
  <inkml:trace contextRef="#ctx0" brushRef="#br0" timeOffset="54054.0917">15984 14679 1431,'-3'-5'254,"2"2"-64,-4-4-112,6 4-64,9 2-13,15-7-1,22-2 1,72-23 7,49-11 7,-12 15 7,-74 17-5,-45 7-2,-3-1-8,-2 0 1,33-4-8,1-1 2,-6 0-2,-1 4-21,-11 3-136,-10 6-149,-8 3-270,0 10-67</inkml:trace>
  <inkml:trace contextRef="#ctx0" brushRef="#br0" timeOffset="54475.1158">16309 15160 1414,'0'0'247,"5"2"-202,8-2-44,14 4 0,12 0 5,12 3 51,6 5 41,8 6-47,-8 4-21,-11 5-15,-16 4-8,-17 6-5,-17 7 25,-19 4-5,-20 11-22,-18 1-24,-5-4-55,1-12-1,10-17 41,16-12 26,12-7 11,14-4 1,7-4 1,6 4 0,6 0-11,8 0 5,12 5 6,10-2 33,11-1 7,7-4-17,4-2-5,2 0-12,-2-2-6,-4-4 11,-9-4-4,-10 3-7,-8-2-12,-7-1-90,-6-1-102,1-56-292</inkml:trace>
  <inkml:trace contextRef="#ctx0" brushRef="#br0" timeOffset="54752.1316">16481 13197 1512,'0'-4'202,"0"4"-109,0-3-93,3 6-34,0 15 24,7 13 10,2 12 54,3 20-8,-4 9-14,-4 11-16,-4 5-4,-6 8-12,-4-2-7,-1 2-154,1-6-169,7 81-524</inkml:trace>
  <inkml:trace contextRef="#ctx0" brushRef="#br0" timeOffset="56012.2037">17853 13949 1055,'-3'-3'284,"2"2"-70,-2-2-91,2 3-88,2 0-17,2 3-12,3 1 1,12 3 10,15 1 19,18-1 3,13-4-8,9-10-16,1-2-7,-10-3-7,-2 0-1,-13 3 0,-13 4-65,-18 5-101,-11 6-91,-16 6-2,-9 8 125,-15 8-71,-8 5 49,-1-3 156,7-5 66,11-12 76,11-1 8,9-6-16,1-2-37,3 3-49,0 8 20,3 9 28,0 14-24,1 4-6,2 4 10,0 9-5,-1 6-5,-5 8-26,-7 3-5,-3 6-11,-6-3-5,-6-1-4,2-14-9,-4-5 8,4-11-8,1-16-5,3-10 1,6-8 19,0-6-3,0-7 0,2-1-3,2 0 7,2-4-2,0 4 7,1 1 16,6 3-22,1 0-19,2-3-2,15 0-1,13-3 1,20-2 1,9-4 5,5 0-5,-4 1-1,-4 1 1,-13 0-1,-7 4 0,-16 2 1,-6 2-1,-12 0 0,-4 2 1,-2 0 0,-2-1-1,2 1-27,-2-3-112,2 0-182,0-21-619</inkml:trace>
  <inkml:trace contextRef="#ctx0" brushRef="#br0" timeOffset="56734.245">18886 14735 115,'2'-3'959,"-2"-1"-735,7-2-118,2 0-67,5-1-6,6-1 18,4 0-16,4 5-13,1 4 10,-2 9-5,0 2 0,-1 7-9,-5 8 0,0 7 9,-6 8 1,-3 4 13,1 5-7,-4 7-10,-1-3-13,2 10-5,-4-4 1,2 0-6,-5-8-1,-3-10-9,-1-3-21,-3-17-25,0-5-53,2-13-48,2-10 13,2-88-538</inkml:trace>
  <inkml:trace contextRef="#ctx0" brushRef="#br0" timeOffset="56964.2581">19347 14709 1141,'-1'-2'280,"-3"4"-178,0 2-70,-4 7-22,-2 7 82,-2 11 7,-10 7-32,-2 3-32,-8 8-20,-8 4-3,-6 2-5,-5-2-7,8-6-28,9-9-53,10-13-50,11-4-127,2 10-274</inkml:trace>
  <inkml:trace contextRef="#ctx0" brushRef="#br0" timeOffset="57345.2799">20078 14452 1690,'2'0'284,"-2"3"-215,1 0-63,0-2-5,1 4 40,2 2 28,4 5-2,-1-2-29,2 1-16,-3-2-10,-1-2-3,1-3-7,-5 1-1,2-4 7,-1 1-8,-2 2 1,0-2-1,0-2 0,-2 0-9,1 0-24,-6-2-30,-4-4-246,-46-49-762</inkml:trace>
  <inkml:trace contextRef="#ctx0" brushRef="#br0" timeOffset="58078.3218">20755 13949 938,'-4'-4'303,"-2"1"-101,-4-4-92,1 7-19,-4 3-13,-6 11 0,-6 8-39,-9 20-10,-8 25 5,-4 14-5,2 9-5,4 1-8,9 4-14,10-1 7,5 1 1,9-8-10,10-10-23,11-11-37,11-21-36,15-17-57,13-24-71,17-24-151,131-116-514</inkml:trace>
  <inkml:trace contextRef="#ctx0" brushRef="#br0" timeOffset="58394.3399">21091 14432 1080,'-4'23'205,"0"3"-109,-4 23-25,9 6-13,10-6-7,2-8-15,12-12 3,5-13-9,9-6-6,9-12-1,7-16 19,0-12-8,-1-16-16,-8-5-6,-16-8-6,-15-1 9,-15 3-9,-9-2 8,-12 11-5,-6 13 15,-7 14 33,-6 19 1,-7 10-20,-11 15-11,-5 8-8,3 9-4,0 7-9,15-6-5,15-3-1,17-5-87,32-12-150,142-11-225</inkml:trace>
  <inkml:trace contextRef="#ctx0" brushRef="#br0" timeOffset="58755.3606">22044 13971 1571,'-11'0'308,"3"3"-182,-10 0-77,3 11-48,0 15 0,-3 12 1,6 12-2,7 4-8,8 0-5,10-8 12,9-1-1,2-7-4,10 0 6,2-6 0,2-3 1,1-2-1,0-4 0,-2 0-1,-7 1-1,-7-3 1,-9-5-8,-8 0 9,-9-3 6,-9 3 39,-12 5 1,-9 0-8,-12 2-16,-4-4-8,4-5-7,6-9-7,10-10-15,5-7-127,9-10-229,-11-81-537</inkml:trace>
  <inkml:trace contextRef="#ctx0" brushRef="#br0" timeOffset="59093.3799">22452 13625 1209,'3'0'242,"1"1"-185,2 1-48,5 6 3,2 5 22,-7 8 19,-1 9-5,-5 6-11,-8 11-19,-8 4-4,-8 6-14,-9 4-3,0-4-75,6-8-9,4-10 36,10-12 22,7-9 16,4-6-8,6-1 16,2-3 5,6-4 18,10 0 13,8-5 7,11-4-19,8-5-11,4-3-8,1 3-152,66-31-558</inkml:trace>
  <inkml:trace contextRef="#ctx0" brushRef="#br0" timeOffset="59648.4116">23067 13916 1318,'7'0'213,"8"-1"-174,15-1-38,11-4 7,13 3-7,2 3-1,0 7 0,-8 4-1,-15 9 0,-13-1-11,-16 7-6,-12 9 18,-17 11 29,-15 2-16,-10 5-13,-2-8-22,10-11 8,14-13 13,19-13-39,9-4-50,7 5 70,7-4 20,4 3 0,10 2 1,2 3-1,2 1 1,1 5-1,-3-3 2,-2 6 13,-8-2 24,-4 1 10,-5 2 37,-9 1-11,-7 4 37,-9 5 19,-16 6-55,-17 2-38,-10 4-35,6-6-3,7-11-110,24-10-128,20-16-298,53-53 62</inkml:trace>
  <inkml:trace contextRef="#ctx0" brushRef="#br0" timeOffset="59984.4309">23757 14417 1265,'0'15'128,"4"5"-97,-2 14-8,2 10 46,2 9 43,2 2-47,10 0-37,3 2-13,3-8-13,1-16 5,2-11 1,-1-17 8,0-18 22,8-20-1,6-22-37,8-23-34,27-64-77,-19-21-15,-50 118 45,-6 0 73,-1-36 8,-15 19 122,-13 10 13,-12 22 10,-9 19-68,-6 16-40,-6 21-13,0 16-16,9 9-8,15 1-1,16-4-158,25-14-155,86 1-297</inkml:trace>
  <inkml:trace contextRef="#ctx0" brushRef="#br0" timeOffset="60286.4481">24682 13934 667,'3'21'114,"0"-5"-12,5 13-15,1-7 31,0-13 49,2-5 1,0-13 57,5-12-81,-1-13-93,4-15-33,1-9-7,-3-6-11,-4-1-53,-3 0-35,-7 11 31,-7 14 57,-8 18 51,-5 18-15,-9 15-14,-8 9-7,-4 15-6,-5 10-9,6 5-21,-28 81-267</inkml:trace>
  <inkml:trace contextRef="#ctx0" brushRef="#br0" timeOffset="61515.5184">12767 16330 1234,'-1'0'316,"1"0"-61,-3-1-118,3 1-89,4 0-30,5 0-12,15-4-5,15-4 6,22-2-5,60-7 4,-78 7-6,38-8 2,-12 2-1,-17 2 0,-9 7-1,-9-1-57,-10 7-110,-9 2-109,-13 10-186,-16 3 296,-6 12 35,-6 1 34,-1 1 40,3-5 57,8-3 61,6-1 1,2-4 8,3 0 29,1 0 20,4 3-8,0 4 1,4 8-17,-2 8 1,5 10 12,-5 11-12,-2 5-8,-5 10-4,-5 11 26,-5 3-26,-7 8-44,2 4 5,-3-11-15,0-7-19,1-15-5,5-12-5,-3-16 5,7-6-4,-2-14 7,-5-7-3,-4-8-5,-3-10-1,-1-5-2,2-10 1,5 2 1,7-4 0,7 5 6,4 0 3,12 2-3,9-3-6,14-2-1,11 1 0,8 2 1,1 6 5,0 2 4,-6 5 6,-5-1-1,-10 4-8,-3 0-5,-7-2 0,-8 4-1,2 4 0,2-2-104,4 0-275,61-10-526</inkml:trace>
  <inkml:trace contextRef="#ctx0" brushRef="#br0" timeOffset="61854.5378">13916 17220 551,'5'0'520,"1"3"-449,6 3 52,-2 3 39,4 5-9,4-1-9,-4 5-32,4-1-58,-4 0-31,-2 5-13,-8-3-8,-11 7-2,-10 7-6,-12 2-60,-6 4-21,1 2 34,4-4 31,6-9 10,11-8 11,7-11-7,6-3-2,3-2-5,6-1 15,6-2 36,13-5 24,9-6-12,10-5-15,15-2-10,48-19 22,20-2-26,-91 27-19,1-1-16,41-14-149,-5 1-194,112-43-383</inkml:trace>
  <inkml:trace contextRef="#ctx0" brushRef="#br0" timeOffset="62074.5504">15107 17042 1535,'1'0'252,"7"2"-219,5 2-33,8 3 0,12 0 9,7-7 47,8 3-16,8-6-7,-3 3-12,4-6-10,-4 2-10,-1 0-1,-8 0-50,-8 4-221,-12 8-300,-44 25-360</inkml:trace>
  <inkml:trace contextRef="#ctx0" brushRef="#br0" timeOffset="62269.5616">15172 17491 570,'-2'-1'644,"2"1"-485,-1 0-33,4-3-55,5 3-31,9 0 31,11 0 14,16-2-14,15 2-29,9-1-18,52 2-11,14 19-13,-92-16 0,-5-4-156,38 1-315,101-27-179</inkml:trace>
  <inkml:trace contextRef="#ctx0" brushRef="#br0" timeOffset="62470.5731">16545 17317 1687,'0'0'244,"6"3"-205,3 1-38,8 2 0,14-5 9,17-8 34,61-20-11,43-22-3,1 12-14,-111 27-6,-6 5-10,-6 2 0,31 3-11,-16 8-86,-14 10-130,-13 35-301</inkml:trace>
  <inkml:trace contextRef="#ctx0" brushRef="#br0" timeOffset="62891.5971">16815 17600 1678,'15'-1'173,"9"-3"-145,16-4-17,2 1-10,-9 1 9,-10 4-4,-13 6 6,-6 5 12,-2 9 21,-2 9 2,-10 13-16,-12 9-22,-10 6-9,-11 5-70,-4 0-56,2-4-14,1-9 22,6-5 49,3-10 31,8-12 28,10-4 10,7-10 0,4-2 24,12-4 27,4 0 2,8 0-8,18-7 36,15-3-3,13-8-30,6-2-18,5 0-3,-5 5 3,-3 5-24,-11 4-5,-15 6 6,-17-2-7,-14 0-18,-6 0-81,-4-3-1,-4-10-101,-9-80-515</inkml:trace>
  <inkml:trace contextRef="#ctx0" brushRef="#br0" timeOffset="63111.6097">16996 16036 653,'-2'-5'1069,"1"5"-860,-2 9-196,0 26-5,-6 22-8,-5 21 1,0 15 5,5 4-6,6 0 0,7 1-72,12-3-246,45 84-688</inkml:trace>
  <inkml:trace contextRef="#ctx0" brushRef="#br0" timeOffset="63675.642">18357 16630 712,'-7'0'499,"4"-1"-338,-5-2-49,6 3-56,4 3-56,14-2 0,15 3 153,17 0-3,21-8-49,6-4-52,6-2-38,-4-3 13,-16 3-23,-17 6-1,-20 0-33,-11 8-114,-11 2-64,-11 10 16,-12 4-173,-82 46-244</inkml:trace>
  <inkml:trace contextRef="#ctx0" brushRef="#br0" timeOffset="64010.6612">18691 16710 276,'-2'0'345,"1"-1"-83,-1 1-46,0 0-58,2 0-35,2 1-45,0 5-48,-1 12 4,3 8 74,-2 21-13,-2 8-34,-1 13-22,-7 5-4,-7 8-10,-7 1-4,-8-2-6,-6-3 6,-5-10-13,2-12-7,0-10 0,2-11-1,7-10-14,10-10 14,2-7 0,12-5 15,6-2 5,0-2 7,3 2 18,-2-1-11,3 1 7,9-3-35,8 0 52,18-7-2,7-3-19,8-2-17,-1 1-19,-6 1 0,-1 0-1,-6 1-18,3 2-75,1 2-191,65-7-423</inkml:trace>
  <inkml:trace contextRef="#ctx0" brushRef="#br0" timeOffset="64542.6916">19109 17487 1165,'4'-7'323,"0"-4"-128,2-16-78,9-2-15,3-6 0,4-5-21,-2-3-38,-2 13-13,-4 10-6,-6 11-24,-7 11-15,4 12-24,1 6 30,5 13 9,0 8 16,-2-1-10,-2 0-4,3-8 7,0-7-9,-6-13-9,2-8-23,5-6 14,0-10 12,4-2 0,2-15-7,6-6-14,-2-12-42,6-12-66,-1-6 22,-2 3 26,-9 17 87,-3 19 0,-9 20 27,-3 9-27,-3 7 2,3 9 20,-1 10 67,1 13-4,1 13-32,4 5-19,1 4 19,1 3-10,3 4-17,1 7-4,-3-3 2,-4 0 5,-5-5 4,-5-13-2,-7-5-1,-5-12 2,-8-9 10,-8-2-11,-8-5-11,-4-10-13,7-8-7,4-16 0,8-10-80,5-13-151,-9-104-360</inkml:trace>
  <inkml:trace contextRef="#ctx0" brushRef="#br0" timeOffset="64754.7037">20293 17136 1914,'1'9'194,"1"4"-163,2 14-17,1 5-4,0-1-8,0-7 6,0-10-8,-2-7-8,-2-5-32,-1-2-107,0-5-173,-17-56-609</inkml:trace>
  <inkml:trace contextRef="#ctx0" brushRef="#br0" timeOffset="65338.7371">21094 16629 604,'-18'-5'189,"5"7"-98,-19-2-34,6 12 47,-4 2 20,4 12 17,2 1-39,1 10-31,6 7-14,5 10-9,1 7-18,6 8-3,4 6-15,3 12-6,3 0 4,8-9-10,2-4-8,11-19-83,6-16-116,15-24-250,112-68-193</inkml:trace>
  <inkml:trace contextRef="#ctx0" brushRef="#br0" timeOffset="65616.753">21488 17039 955,'1'1'564,"1"4"-524,1 12-39,3-1 11,5 1 13,3-9 16,9-10 19,6-8 15,10-15-26,5-11-23,2-7-11,-9-2-8,-10 4 8,-15 8 11,-15 5-5,-16 12 24,-13 8 3,-14 8-30,-12 13-17,0 4-1,7 6 12,16-7-12,19-4-60,22-8-250,24-12-7,150-82-600</inkml:trace>
  <inkml:trace contextRef="#ctx0" brushRef="#br0" timeOffset="65946.7719">22149 16545 1402,'-22'1'328,"7"5"-176,-17 1-94,13 9-58,8 6-17,11 10-13,10 4-7,6 12-2,14-3-21,-1 2 13,6-4 22,-1 0 13,-1-7 11,0-1 1,1-2 0,0-3 0,-1 1 0,-1 2-2,-10-1-5,-5-1 7,-13 1 4,-6-5 52,-14-2 46,-12 1 0,-19 1-54,-15-3-27,-8-7-18,1-6-3,15-13-93,19-17-167,27-112-589</inkml:trace>
  <inkml:trace contextRef="#ctx0" brushRef="#br0" timeOffset="66241.7888">22723 16232 1391,'6'3'174,"3"2"-145,5 7-22,-1 6-7,-1 11 1,-9 7 14,-8 6 0,-9 11-4,-6 2-11,-1-2-30,-1-5-23,4-8 8,8-11 26,1-9 10,7-9 9,0-2 13,-1 1 16,6-2-10,1 2-2,9 1 4,11 0-21,15-6-15,105-15-234</inkml:trace>
  <inkml:trace contextRef="#ctx0" brushRef="#br0" timeOffset="66682.814">23675 16187 1414,'-12'-7'216,"3"3"-110,-10 0-55,-2 17-40,-4 18-4,-6 22 17,-3 14 0,6 21-3,-9 59-9,1 30-1,-6 31 11,13-61 14,14-4-9,13-94-6,4-13-12,5-9-7,11 28-2,13-29-1,12-23-9,11-21 2,4-23-22,-5-18-16,-12-13 23,-14-1 23,-18 4 0,-15 11 58,-16 9 37,-7 15 16,-9 9-38,-8 13-16,-6 12-30,3 12-15,10 6-11,11-2-1,14 2-27,17-1-86,16-5-86,17-8-164,127-65-609</inkml:trace>
  <inkml:trace contextRef="#ctx0" brushRef="#br0" timeOffset="66989.8316">23991 16984 1132,'-9'26'191,"-2"3"-116,-6 25-12,4 1 7,8-10 1,10-8-38,8-11 9,8-13 61,0-7 10,4-16-40,4-9-5,-1-17-28,2-16-19,-1-10-9,-13-5-3,-2 0-1,-14 0-7,-11 3 5,-7 7-5,-9 7-1,3 13 33,0 15 32,1 17-46,1 14-19,-4 8-6,5 7-32,6 11-136,15-4-372,68-4-413</inkml:trace>
  <inkml:trace contextRef="#ctx0" brushRef="#br0" timeOffset="67291.8488">24664 16470 1631,'0'0'255,"0"1"-192,2-1-63,1 3-14,3-2 14,7 3 0,1-2 48,3-4 14,5-6-16,-5-4-14,-2-7-14,-6-6-2,-3-5-7,-4-7-9,-1 3 1,-2-3 5,-4 6-6,-1 5 1,-3 9 0,-1 7 31,-2 7-15,-6 10-17,-6 10-1,-1 9-12,1 14-106,-9 81-388</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traceFormat>
        <inkml:channelProperties>
          <inkml:channelProperty channel="X" name="resolution" value="1516.99072" units="1/cm"/>
          <inkml:channelProperty channel="Y" name="resolution" value="2427.18506" units="1/cm"/>
          <inkml:channelProperty channel="F" name="resolution" value="3.03333E-6" units="1/dev"/>
        </inkml:channelProperties>
      </inkml:inkSource>
      <inkml:timestamp xml:id="ts0" timeString="2019-12-11T02:59:16.964"/>
    </inkml:context>
    <inkml:brush xml:id="br0">
      <inkml:brushProperty name="width" value="0.05292" units="cm"/>
      <inkml:brushProperty name="height" value="0.05292" units="cm"/>
      <inkml:brushProperty name="color" value="#FF0000"/>
    </inkml:brush>
  </inkml:definitions>
  <inkml:trace contextRef="#ctx0" brushRef="#br0">3458 4384 1102,'-6'0'290,"3"-4"-157,-4 1-28,2 6 27,1 1 8,2-3-29,1-1-44,-1 1-34,2 2-19,2-2-8,-2-1 0,0 0-6,0 0 1,0 0 0,1 0 0,3 0-1,3 2 0,3 2 0,16 0 1,5-4 0,9 0 1,4-4-1,6-2 0,-4 2-1,-4 3 1,-5 5-1,-8 2 0,-4 1 1,-5 6-1,-1-6 0,-1 1 0,2-4 1,1-4 1,6-4-1,0-4-1,2-2 0,-3 0-1,-9 3-8,-6 2 1,-7 4 2,-1 1 5,-6 1 1,-1-1-2,0 5-14,-8 0 15,-1 3-5,-8 2 5,6-3 0,3 1-1,3-6 1,4 3-5,1-4 6,-3 5 0,1-2 10,-1 2 8,-1-3 2,-1 4-2,0 5-3,-2 4-8,-6 11 2,7 8-1,-2 13-7,4 4 7,5 7-7,0-2-1,6-8 1,0 2 0,1-9 0,0 6 5,2-5-5,-4 8 10,3 7-2,-4 6 4,-1 6 22,0 1-20,-4-2-8,-3-11-5,-4-3 4,1-7 1,-7-9-5,2-13 7,-6-5 1,0-10 1,-8-5-2,-3-6-3,-5-8-5,4-2 0,3-3 1,7 1-1,7 4 5,7 1 3,6 4 3,3 2 3,0-1 1,3 4-4,-2-2-10,1 0-2,4 0 0,5-6-6,10 5 4,10-7 1,13 1 1,2-3 0,2 1 1,-3 3 0,-3 1-1,-2 1 1,-4 0 0,-4 1 0,-4-3 0,-4 4 0,-3-2-1,1 2 0,2-2-13,7-4-71,8 0-157,71-29-473</inkml:trace>
  <inkml:trace contextRef="#ctx0" brushRef="#br0" timeOffset="340.0194">4350 5434 805,'-3'3'989,"2"4"-863,-3 6-101,2 13 2,0 3 21,5 5 3,3 5-21,7-2-16,4-12-13,4-5 7,1-13-2,1-7 12,3-11 9,2-11-5,7-13-8,-2-12 1,0-12-8,-11-2 1,-14 1 1,-11 3 3,-14 11 30,-7 15 21,-9 12-2,-7 17-40,-4 18-15,-3 11-6,7 6-2,9 8-4,15-6-18,16 1-82,19-4-170,100-19-715</inkml:trace>
  <inkml:trace contextRef="#ctx0" brushRef="#br0" timeOffset="1436.0821">5577 4716 828,'-1'0'220,"1"-1"-169,-3-2-51,3 3 2,0 0 49,0 3-14,0-3-7,2 0 30,-2 0 27,0 0 11,0 0 14,1 0 4,-1 0 1,0 0-18,0 0-20,1 0-17,-1 0-26,2 0-15,2 1-14,10 4-6,6 8 14,17-4 15,13-1-10,12-2-1,11-6-1,51-6-1,-82 5-4,41-4-7,-9 3 2,-6 4-2,-3-1 0,4 4 16,3 1-7,3 2-4,49 0-4,-83-8-6,38 1 1,-7 1-1,-14-2 0,-12 3 0,-9-2 0,-11-1 0,-13 0 0,-7 0 5,-4-1 4,-4-5 8,-4-10-1,-6-6-16,-6-11 0,-6-5 1,-1-4-1,-5-1-1,0-2 1,1 6 0,0 3 0,2 3-1,-1 5 0,5 6 0,1 5 1,5 3-1,4 6 18,7 5 0,2 3-8,4 0-10,3 2-12,3 3-3,6 9 13,7 5 1,10 9 0,2 5 1,3 6 0,1 5-1,-3-2-1,1 4 2,-5 1-1,1 2 0,-8-4 1,-5-2 0,-4-5 0,-9-6 0,-8-4 1,-11 6 8,-18 11-9,-17 7 0,-14 6-33,-1-1-59,6-8-92,-16 18-497</inkml:trace>
  <inkml:trace contextRef="#ctx0" brushRef="#br0" timeOffset="2945.1684">8337 4037 735,'0'0'226,"-2"0"-88,2 2-43,0-2-4,0 0-5,0 2-20,2 0-38,6 1-17,5 2 10,15 4 24,21-8 24,61-9-2,50-29-17,-7-15-26,-113 38-11,-9 4-7,-4 0-4,24-8 5,-16 6-7,-17 6-26,-12 4-83,-12 8-43,-16 5 85,-11 8-85,-12 10-55,-7 0 68,7 1 86,9-5 44,15-6 9,9-3 20,8-1 47,4 6 25,0 4 53,0-1-23,0 3-16,4 3 10,2 9 13,2 9-11,-2 14-22,-2 11-16,-4 12-19,-4 2-16,-10 6-9,-6-8-7,-10-5-10,-9-10-5,-9-10-2,-3-7-5,1-11-1,10-11-5,6-8 6,12-12-5,4-4-1,9-3 5,3-4 0,8 0-4,-1-4 10,10-2-11,10-2 0,9-5-1,13 2 15,11 3 0,1 2 9,3 6 3,-2 3-5,-3 1-7,-1 8-4,-3 3-10,-2-4 6,-5 0-5,-4-1-1,-6-8-1,-4-6-26,-3-5-61,5-6-184,73-77-489</inkml:trace>
  <inkml:trace contextRef="#ctx0" brushRef="#br0" timeOffset="4214.241">9605 4457 1384,'-6'-8'366,"2"-1"-111,-4-2-88,-1 4-58,-5 7-52,-9 11-36,-9 11-15,-14 15-5,-9 18-1,-8 4-12,5 2-25,7-9-14,16-21 7,15-12 4,14-14-4,6-8-20,6-11-41,8-4-20,3-9 76,9 1 32,-1 11 8,-1 5 1,-5 18 8,1 5 35,2 13 37,-1 12-12,0 11 27,-1 3-9,-7 7-17,-4 2-7,-8 8-13,-4-1-2,-4-5-6,-4 0-20,-1-13-2,-2-8-11,7-11-6,0-11-18,4-13-23,3-3-14,0-9-4,3-14-47,4-19-211,2-23-4,5-21 9,2-11 75,-2 2 204,2 6 39,-4 19 147,-1 20 74,-4 21-10,0 9-40,-1 10-63,3 5-25,2-2 19,5 2-23,3 1-40,4 0-12,2-3-7,4-6-2,6-5-5,1-1-5,-4 0-7,-2 7-1,-6 5 0,-11 6-6,-4 7 6,-5 10 24,-2 11 42,-7 10-11,-4 10-11,-3 5-8,-4-3-11,5-1-10,4 2-6,4-2-7,3 3 4,5 0-5,0-7 7,0-3-8,-1-13 1,-1-12 1,-1-4-1,-1-9 8,-2-4-7,-4-3-2,-4-4-11,-10-6-46,-8-9-27,-10-11-35,3-10 34,-3-12 13,7-6 18,6-4 31,11 4 23,9 4 15,7 17 18,3 9 15,2 9 6,2 5-3,4 2 1,0 6-22,2 2-16,1 2-8,-1 2-5,-3 2 0,-3-2 0,-7 4-1,-3 4-16,-6 5 10,-3 8 5,-2 7 1,-3 2-6,-3 0-6,5-4-6,6-7-11,3-7 11,3-6 9,2-5 3,2-1-4,7 0 2,5-1 8,5 1 0,5 0-1,-6 3 1,0 6-1,-7 4-7,-6 7 8,-7-1 0,-11 11 13,-12-1 4,-12 3-5,-12 4-3,-5 0-2,-2-1-6,5-7 5,12-5-6,11-8 1,13-8-1,13 0-2,9-4 2,9-1 12,10 0 29,13-6 4,2-8-12,3-3-14,-5-3-8,-3-5-1,-5-1-4,0-4-6,-7-3-29,1-6-59,-1-9-142,-4-8-277,49-132-230</inkml:trace>
  <inkml:trace contextRef="#ctx0" brushRef="#br0" timeOffset="5092.2913">10217 4289 842,'0'-1'553,"1"2"-447,-2-1-64,1 9 36,-5 12 89,-5 11-28,-4 13-37,-5 10-43,-7 2-28,2 9-8,-6-6-13,4 1-2,2-6-2,2-14-6,7-10 1,4-7-1,4-10-6,4-7-24,3-7-20,1 0-16,4-6-22,11-12 35,6-19 7,9-12-2,2-6 7,3-1 16,-5 12 16,-1 9 7,-6 17 1,-7 6-5,-3 10 6,-2 10 16,-8 2 46,2 4 16,1 15 1,-4 4-4,-3 9-16,-3 2-22,-4 5-8,1-8-1,-3-3-7,-3-2-4,1-7-5,1 2-2,-3 0-2,-1-5-7,2-4 5,6-11-4,2-6 8,-1-6 7,-1-4-17,-3-11-19,3-8-13,0-17 1,3-5-4,3-9-2,3-1 7,0 9 9,3 10 12,0 15 7,-3 13-7,1 7-10,3 4-4,-3 7 2,2 12 11,0 2 10,-5 9 0,2-2 6,-3-2-5,2-6 0,-1-5 1,1-7-2,-1-3 1,3-2-1,-2-4 0,0 1 1,0-2 0,2-3 0,1-3 5,6-4-6,3-9 0,8-4-34,-3-2-62,3-2-51,1-1 6,1 3 100,-6 11 31,-5 2 4,-7 11 6,-6-2 26,2 3 9,1-2-8,3-2-6,9-3 25,13-6 31,10-1 7,14 2 4,0 6-53,2 7-25,-5 10-4,-11-1-5,-6 0 0,-5 1-1,-8-7-46,-6-4-97,-5-11-16,-2-7-109,-16-65-357</inkml:trace>
  <inkml:trace contextRef="#ctx0" brushRef="#br0" timeOffset="5450.3117">10725 4363 850,'-3'7'240,"-2"3"-142,-7 14 17,1 9 29,-2 9 0,2 1-37,-6-1-13,5-1 2,-4-3-24,-6-2-16,-3 1-17,-7 7-20,-4-2-8,1 0-11,5-4-7,13-8-30,10-6-49,10-5-67,12-11-48,11-12 99,7-15 41,3-7 1,2-4 39,-7 6 20,-3 3 1,-9 11 52,-6 9 17,1 4 2,-2 6 13,3 4-15,5 7 48,10-1-69,2-3 27,8-5-38,-4-5-25,-8-6-12,-6-7-82,-5-5-136,-4-8-300,0-76-173</inkml:trace>
  <inkml:trace contextRef="#ctx0" brushRef="#br0" timeOffset="5604.3205">10864 4421 994,'-2'5'253,"2"3"-200,-4 11-4,-3 2 74,1 5-16,1-1-50,-3-1-36,2-6-20,-4 4-1,-8 1-88,-79 57-247</inkml:trace>
  <inkml:trace contextRef="#ctx0" brushRef="#br0" timeOffset="6240.3569">10247 5208 997,'0'0'585,"-2"0"-477,-2 0-62,-1 4-8,-4 8 4,-6 11-11,-8 5-13,1 3-12,5 2-6,6-5 0,4-5-1,9-7-6,3-4 1,8-6-6,8-5 10,12-6-7,12-9-67,7-8-61,3-5-11,5-1 59,-10 7 61,-8 7 28,-9 9 1,-9 5 41,-6 3 48,-6 5 18,-3 0-36,-6 0-4,5 0-17,-6-1-29,6 3-22,-2-6-4,8-3-98,2-4-50,8-5-49,2-5 137,-5-1 8,-6 2 42,-3 0 14,-5 7 62,-2 1 19,-2 3-9,0 2-56,3 4-15,9 7 0,1 2 1,6 0 7,-1-3-9,-6-1-7,-3-5-18,-2-5-1,3-5-26,4-10-94,-1 1-40,-2-4 135,-1 7-10,-6 3-88,-3 8 68,-4 4 81,-3 3 23,2 3 76,-2 2 6,3 0-5,-2-3 25,2 1-19,0-4-44,2-5-37,1-1-25,4-3-93,30-38-451</inkml:trace>
  <inkml:trace contextRef="#ctx0" brushRef="#br0" timeOffset="6488.3711">11689 4486 1529,'0'-1'260,"1"1"-202,5-4-44,9 2 5,17-7 61,22-2 22,68-18-8,44-5-47,2 8-28,-73 13-10,-8 9-4,-54 2-5,-5 2-60,-8-4-138,21 2-150,-14 0-214,-23-26-336</inkml:trace>
  <inkml:trace contextRef="#ctx0" brushRef="#br0" timeOffset="6707.3836">12199 3957 793,'0'-4'605,"0"4"-512,3 4-93,0 10 21,2 13 83,0 18 22,-3 14-27,-4 23-36,-8 75-32,-22 69 10,-11 51-34,17-129-7,9-5-190,20-11-353</inkml:trace>
  <inkml:trace contextRef="#ctx0" brushRef="#br0" timeOffset="7749.4432">13633 3734 1368,'-3'-1'216,"6"1"-121,-6-3-56,6 2 18,-2 1-6,4 1-33,7-1-5,13 3 14,6-3 12,8 0 3,6-3-10,2 2-22,9-4 2,2-1-4,3-2-8,-6 2-63,-8 2-59,-12 0-47,-16 3-2,-13 1 37,-7 1 20,-12 3 48,-3 2 44,-5 0 22,-2 6 38,4-6 53,8 0 2,4-1-13,0 4-5,1-4 6,4 3-5,-2 5-14,2 6-25,-2 7 7,4 10-8,0 16 18,1 12 22,2 10 1,0 10-23,0 3-18,-3 5-11,-3 6-4,-7 57 6,4-106 29,-8 51-34,-2-10-13,1-16-1,0-9 7,-4-8-5,1-11-1,0-9-7,1-16 7,5-8 30,-2-9 16,-3-8-13,-8-9-25,-8-4-11,-6-11-5,-7-7-1,4 2 1,5 3 1,10 7-2,11 15-1,7 2-1,9 6-13,3 6-10,11 5-10,14 5 35,22 3 3,14 2 11,14-8-7,-2-3 1,-3-7-7,-6-5 0,-7 1 1,-4-5-1,-2 0 5,-2 4 7,1 0-11,-10 4 4,-9 0-6,-7 0 1,-10 0-1,-4 0-6,-7 0-58,-4-2-76,-4 0-121,-12-19-378</inkml:trace>
  <inkml:trace contextRef="#ctx0" brushRef="#br0" timeOffset="8593.4915">14705 4602 651,'-2'-2'472,"2"2"-257,-2-4-73,2 4-38,2 2 4,-2-2-27,0 0-17,-2 2-11,2 0-5,0-2 3,-1 0 0,1 0-8,0 0-7,0 0-13,0 0-11,0-2-5,1 2 1,-1-2-8,0 2-23,0-2-64,0 2-51,0-2-123,6-18-315</inkml:trace>
  <inkml:trace contextRef="#ctx0" brushRef="#br0" timeOffset="9079.5193">14668 4525 292,'0'-3'513,"0"3"-370,2-1-88,1 6-29,1 4 92,4 13 40,1 11-17,0 17-24,1 12-3,-4 12 1,-3 7 1,-3 2-32,-3-2-18,-3 0-20,0 0-16,-3-7-12,5-2-10,2-7-8,1-8 6,4-6-6,0-9-58,0-9-37,2-8-40,0-12-82,-2-6-10,0-15 37,3-17-113,7-117-268</inkml:trace>
  <inkml:trace contextRef="#ctx0" brushRef="#br0" timeOffset="9418.5387">14719 4712 619,'-6'-7'471,"3"0"-324,-4-5-4,4 6 17,3 2 2,1 3-10,5-3-80,8 0-48,14-3-12,20 0 12,17 0 4,7 4-4,0 3 2,-11 6-8,-12 2-5,-19 2-12,-7 2-1,-14-2-9,-4-1 8,-10 8 1,-6 5 79,-10 10-8,-9 5-19,-10 0-10,-8-4-10,0-4-11,3-6-8,5-10-5,12 1-2,5-6-6,13-4 0,3-4-11,7 0-42,0-2-40,3-6-75,13-48-528</inkml:trace>
  <inkml:trace contextRef="#ctx0" brushRef="#br0" timeOffset="12388.7086">9606 3514 950,'-9'-4'150,"2"3"-6,-5-3-66,9 1-21,3 3-21,1 0-36,5 0-7,7 0 7,13-6 19,21-8 50,17-18 20,77-43-16,42-47-23,22-33-5,-48 55-11,10 4-19,-6 12-9,3 13 0,6 9-6,-14 24-2,-39 21 1,-13 14 0,-7 16 0,2-3 0,2 15 0,2-5 1,-8 10 0,-5 9 1,1 5 7,-9 9 2,8 11 4,-50-34-4,1 3-1,-5 0 9,32 32-4,-10 2 5,-12-5 1,-13-6-1,-9-11 5,-10-8 20,-8-2-2,-5-5 1,-3-1-14,-2-2-10,0-3-6,0-8-13,0-9-67,4-1-134,5-4-173,1-39-443</inkml:trace>
  <inkml:trace contextRef="#ctx0" brushRef="#br0" timeOffset="15038.8602">9405 2186 723,'-3'0'241,"1"-2"-22,-4 0-78,3 2-21,2 0 53,-1 0-64,2 0-25,0 0-12,2 0-36,-1 0-36,1 0-13,4 0-2,1 2 12,13 0 3,14 4 18,17-3 13,16-10 1,55-12-5,17-14-8,-97 22-13,-8 4 0,30-9-5,-13 6-1,-13 6-30,-12 4-141,-8 6-170,1 33-168</inkml:trace>
  <inkml:trace contextRef="#ctx0" brushRef="#br0" timeOffset="15460.8843">9711 2471 819,'-5'0'343,"1"0"-193,2 0-90,4-1-34,8-3 1,17-5 3,7-1 37,18-3 31,1 5-38,-10 8-36,-10 11-17,-17 15-5,-13 9 28,-12 8 9,-18 8-6,-17 14-11,-17 2-8,-15 4-5,1-7-2,9-18 7,18-18-4,15-14 7,14-14-2,12 0 36,3 0 3,7-4-32,4 4-22,9-3-3,16 0 2,18-1-5,10-4 5,7 1 0,-6 1 1,-4 3 0,-5 3 0,-16 0 0,-8-3 1,-8 2-1,-4-6 0,-4-3-21,0-12-48,-3-10-84,-5-18-58,-4-13-128,-26-146-318</inkml:trace>
  <inkml:trace contextRef="#ctx0" brushRef="#br0" timeOffset="15723.8993">9752 1014 815,'-7'-18'180,"1"2"-46,-5-14-8,5 9 21,3 6-15,3 7-18,-1 8-98,5 8-16,0 7-7,6 13 7,4 14 28,-1 9 1,-3 4-16,1 11-2,-9 10-4,-3 7 10,-2 11-17,0 56-11,4-106-118,7 40-120,61 40-239</inkml:trace>
  <inkml:trace contextRef="#ctx0" brushRef="#br0" timeOffset="16248.9294">10253 1631 836,'4'2'242,"2"-2"-196,8 3-26,13-3 50,8-5 44,8-8-40,8-7-32,1-4-23,-6 3-8,-11 3-6,-13 8-5,-13 4-27,-7 5-32,-6 4-47,-4 5 47,-10 4 14,-2 8 24,-5 3 21,3 4 6,8 5 14,4 3 5,7 2 19,4 1 2,5 4-8,4-2 1,2 7 6,-3 1 18,-3 7-17,-6 5 7,-12 9-13,-7 9-8,-10 2-13,-6 2-4,1-6-7,2-11-2,9-17-5,4-16-1,12-19 1,2-7 13,5-6 4,0 0 30,3-4 34,0-1-20,8-13-48,9 0-14,10-5-6,5 2 0,4 6 5,1 4-5,0-2 5,-2 4 1,-2-1 0,-5-3 1,-5 0-1,-1-6-32,-8 2-111,1-4-89,-7-6-137,5-63-380</inkml:trace>
  <inkml:trace contextRef="#ctx0" brushRef="#br0" timeOffset="16511.9444">10772 2229 462,'0'18'229,"1"4"-13,4 15-33,2 4-67,3-8-28,7-7-22,3-9-22,10-10-13,3-8 94,8-13-31,0-16-34,5-18-18,-7-5-18,-7-4-6,-15 4 3,-12 12 5,-13 10 16,-8 13 54,-8 8-36,-4 12-39,-9 10-15,-5 14-6,-3 7 0,9 12-1,11-4-76,25-2-185,115 18-304</inkml:trace>
  <inkml:trace contextRef="#ctx0" brushRef="#br0" timeOffset="16999.9723">13488 2182 1556,'2'2'207,"6"0"-185,14 4-1,15-3 30,15-3-1,18-3 1,47-1-24,20 2-12,-2 0-9,-97 4-5,-4 0 8,-5 2-9,27 0-32,-17 2-53,-17-2-37,-14 2-131,-60 17-220</inkml:trace>
  <inkml:trace contextRef="#ctx0" brushRef="#br0" timeOffset="17375.9938">13861 2474 1563,'6'0'195,"4"0"-174,9 0-21,4 4 6,1-1 6,-6 4-2,-3 1-2,-7 7-8,-8 1 44,-12 14 1,-15 7-21,-14 12-24,-5 3-21,-8 0-17,2-3 2,11-10 11,13-15 13,14-10 10,9-8 1,10-5-17,11-2 2,16-4 16,11 0 15,5-1-3,4 2-2,-3 4-1,-6 6 12,-2 3-9,-4 5-3,-10 0 0,-5-6-8,-7-3 8,-6-2-3,-6-6 15,-5-10-21,-2-19-276,-25-113-307</inkml:trace>
  <inkml:trace contextRef="#ctx0" brushRef="#br0" timeOffset="17588.006">13918 1325 1225,'-2'0'455,"4"0"-377,-4 5-78,2 15-21,2 16 21,-2 21 13,3 18-1,0 13 0,4 4-6,2 2-6,-1-4-114,-1 0-166,23 110-301</inkml:trace>
  <inkml:trace contextRef="#ctx0" brushRef="#br0" timeOffset="18155.0384">14528 1890 1206,'3'-2'334,"8"0"-263,11-5-43,8-5 16,10 2-1,-1 0-20,4-2-11,-7 3-12,-5 2-12,-12 0-71,-8 6-50,-8-2-1,-14 0-43,-5 6-22,-8 1 116,-3 3 83,2 1 0,6 5 53,5 1 43,4 2 12,4 8-9,1 8-5,2 11 28,3 4-5,0 6-30,0-6-18,-1 0-17,-1-5-2,-4-6 19,-4 1-32,-4-1-4,-3 5-15,-6-1-3,1 0-7,1-1-8,6-4-2,0-10-10,8-6-1,2-12 5,4-3 7,2-4 1,1 0 0,1-1 12,4-5-3,6-4-1,8-6-2,5 4 0,4-5 0,4 5 3,-3 4 0,2-3-8,-4 9 0,-1-4 5,-3 0-5,-5 0-1,1-4-27,-2 4-72,-1 0-81,-2-2-59,-2 2-79,-1-1-130,4 7-210</inkml:trace>
  <inkml:trace contextRef="#ctx0" brushRef="#br0" timeOffset="18412.0531">14922 2488 358,'3'12'285,"0"-1"-72,0 9-4,10 2 4,-6-8-48,0-2 15,0-5-53,2-8-13,8-5 9,9-10-39,9-16-45,1-4-21,-2-6-9,-7 1-1,-9 7 1,-9 7 4,-7 3 5,-8 3 35,-7 3 37,-10 4-32,-8 6-32,-3 5-16,1 6-1,5 3-8,11 2-1,4 7-9,4 4-35,5 8-61,4 12-144,13 52-444</inkml:trace>
  <inkml:trace contextRef="#ctx0" brushRef="#br0" timeOffset="23777.36">3310 7591 766,'0'0'239,"-3"0"-136,2 0-77,1 0-16,-3 1 10,3-1 4,0 3 9,3-3-12,1 1-20,6 3 15,10 1 11,10-2 21,13-1 0,7 0-4,5-4-16,-2 2-13,-2-2-7,-9 2-1,-5 0-6,-6 4-1,-7 2 1,-3 4 0,-7-2-1,-5 3-8,-4 5-30,-5-2-13,-4 3 9,-5 0 26,-8 4 5,-7-2 10,-2-3-13,-5 2 13,-2-1-1,3 3 2,6 3-1,9-7-10,6 6-7,8-7 6,1 2 2,3-6 9,1 2-1,-1-5 2,0-5 0,0-3 5,-3 0 21,0 0 41,0-1 17,0 1-10,-3 0-23,3 0-5,-2 0-14,2 1-19,-1-1-11,1 0-1,-2 3 5,4-3-6,-2 0 0,0 0 1,0 0-1,0 0 0,0-3 0,-2 3 1,2 0 0,0 0 0,2 0-1,-4 0 0,2 0-19,0 0-16,0 0-11,0 0-8,0 0-9,0 0-2,0 0-11,0 0 1,0 0 46,8 7-2,-6-7-29,-1 0-17,-1 0-13,2-1 15,-1-2 6,2-1 3,-1 0-36,5-15-132</inkml:trace>
  <inkml:trace contextRef="#ctx0" brushRef="#br0" timeOffset="24253.3872">3612 7793 177,'-3'1'675,"1"5"-586,-2 6-76,1 2-12,-2-1 1,2-3 4,3-4-6,0-5 1,0-1 0,0 3 0,0-3-1,1 1-37,-1 2-95,-3 11-235</inkml:trace>
  <inkml:trace contextRef="#ctx0" brushRef="#br0" timeOffset="25108.4361">3498 7883 562,'-2'-4'105,"2"-4"-60,-8-3-18,8 0 34,-3-3 29,-2 5 6,4 1-6,-2 5-24,1-1-16,0 1 4,-3 1 12,2 0 3,0-2-12,-2 3-3,4-2-6,-2 1-9,1 1-11,2 1-13,2-3-10,-2 3-5,6 0-18,12 3 9,8-3 8,7-4 1,8 0 0,1-4 0,1-6 1,-3 2 0,-4-1-1,-3 3 1,-5 0-1,-1 6 0,0 1 0,0 6 0,-2-1 0,-4 4 0,-5 0 0,-7-4 0,-3 0-1,-6 0 1,-1-2 2,-5 2 7,-7 0-8,-12 7-1,-10 3-6,-8 9 0,-2 3 5,4 4-7,4 1 7,14 0 1,0-7-8,11-3 7,5 0-7,5-2 1,4 6 1,3 5 6,6 11 15,4 12 12,6 14 22,-1 6 10,0 13-13,-4-1-1,-7 10 0,-3-4-10,-7-7-19,-7-12-1,-2-14 0,-2-13-3,-4-10-1,2-10 4,2-7-3,-6-7 4,2-8 4,-5-2-10,-1-6-9,2-1 7,-2-3 1,6-2-8,0 4 5,8 1 7,7 2 10,1 4-4,1 1-19,7 2-9,12-1-5,5-1 13,13-5 1,6-2 8,6 0 5,6-8 1,-3 4-8,-3 3 0,-1-2-6,-4 1 0,4 1 0,-2-7-23,2 3-191,0-4-241,58-31-147</inkml:trace>
  <inkml:trace contextRef="#ctx0" brushRef="#br0" timeOffset="25399.4528">4325 8725 784,'-3'21'268,"0"4"-101,-4 19-35,6 2-9,1-8-24,3-12-36,6-11-36,0-10-6,3-10 22,7-10 77,-1-15-31,8-15-52,-4-6-20,0-3-11,-10 2 0,-9 6-5,-4 8 5,-5 12-4,-6 10 7,-2 10 3,-8 15 3,-6 8-8,-5 14 2,-3 8 6,6 2-9,4-1-5,14-13-1,10-9-22,13-11-119,81-32-236</inkml:trace>
  <inkml:trace contextRef="#ctx0" brushRef="#br0" timeOffset="26241.5009">5394 8267 1221,'0'0'303,"0"-2"-217,-2 2-58,4 0 17,-2 0 38,2 0-16,3 0-38,6 2-28,5-2 8,13 2 5,7 2 8,9 3 1,6 4-8,14-2-5,52 9 38,45-14 14,20-11-4,-85 2-16,-9 5-13,-3 12-1,-46-12-14,-8 0 2,2 3-7,22 1-1,-9 2-8,-11-3 6,-8 0-5,-8 0 0,-4 0-1,0-3 1,0 0 5,2-2 0,-2-2-4,-3 1-1,-3 0 5,-3 0 0,-6 0 5,0-4 11,-4-4 8,-2-4-15,-7-8-3,-4-3-11,-7-1-1,-3 1 0,-4-1 0,-3 1 0,-1 0 0,1 0 0,0-3 0,8-2 0,3 0 0,3-6 0,5 6 1,6 9-1,5 4 1,3 12-1,4 11-20,13 14-4,8 8 17,16 17 7,10 1 0,9 4 0,-7-6 0,0 2 1,-12-1-1,-5-3 0,-8 2 0,-8 0-1,-9-4 0,-10 8 0,-16 5 1,-15 7 0,-15 5 7,-8 0-7,0-1-24,11-12-51,19-16-136,16-12-374,34-34-255</inkml:trace>
  <inkml:trace contextRef="#ctx0" brushRef="#br0" timeOffset="27261.5593">6108 6787 976,'0'0'275,"0"0"-169,0 0-16,0 0 60,0 0 8,-2 3-62,2-3-60,-1 9-36,2 8 0,1 20 6,-2 24 30,0 21 8,-2 75-4,-2 19-5,2 3-23,-2-62-11,6-10 5,-1-65-5,0-8 0,1-8 0,1 24-1,0-19-11,-3-18-20,3-10-38,-2-3-24,-1-9-33,-1-12-198,-6-106-422</inkml:trace>
  <inkml:trace contextRef="#ctx0" brushRef="#br0" timeOffset="27645.5812">6111 6638 1088,'0'-7'275,"0"6"-136,4-3-83,2-2-16,4 1-11,14-4-8,12 4-2,8 5 5,6 14-10,2 10 5,-6 10 10,1 11 31,-7 8 4,-2 5-26,-8-1-1,-4 2-7,-8-2-4,-8-4-4,-4-8-1,-7-4 9,-10-1 8,-13-3 5,-13 2-10,-12 4-13,-12-2-5,-3-3-5,0-11-2,9-11-2,7-13 1,9-6 1,9-4-8,13-3-5,4 0-48,13-1-127,13-6-375,50-66-238</inkml:trace>
  <inkml:trace contextRef="#ctx0" brushRef="#br0" timeOffset="28082.6062">6161 6589 467,'-1'-6'536,"1"3"-307,-2-2-22,2 4-70,0 1-31,-3 1-29,6 7-47,-1 7 0,0 15 43,2 12-1,-2 6-21,0 8-12,-2 8 2,0 4-2,2 11-5,-4 6-8,-1 61 1,-2 21-2,-2 13-16,1-66-3,2-62-4,1-14 4,2-3-5,-2 33-1,3-22 1,-4-15 0,4-17-1,0-8 8,0-2-2,-3-4 3,3-4 4,0-2-13,-3-8-22,-1-18-112,-1-16-155,5-11-245,12-108-431</inkml:trace>
  <inkml:trace contextRef="#ctx0" brushRef="#br0" timeOffset="28967.6568">6713 7518 1183,'0'0'346,"0"0"-242,0 0-94,0 2-8,0 7 31,-3 8 63,3 14 18,0 10-41,-1 12-20,-2 6-10,3 0-10,-2-9-18,2-8-6,0-15-8,0-13 0,2-12 7,-2-2 5,0-2 5,0-5-3,0-12-15,0-17 0,0-20-19,-3-12-5,0-1-3,0 8 7,-1 18 20,2 16-1,0 16 1,2 8 1,0 6-1,0 1 0,0 7-6,0 10 6,0 9 9,0 8-8,2 0 1,0-1-1,1 0 0,-2-1 7,-1-5-2,-1-5 0,1-5 3,0-9-8,0-4 5,0-6-4,-3-2 8,6-2-1,-3-2-9,0 0-63,4-10-216,18-76-505</inkml:trace>
  <inkml:trace contextRef="#ctx0" brushRef="#br0" timeOffset="31323.7916">9627 8935 602,'-2'-3'207,"0"3"-68,-1-3 19,0 0 11,0-1 2,0 0-55,1 4-31,-2-2 20,2 2-4,2 0-14,0 0-20,-2 0-14,2 0-22,0 0-10,0 0-9,0 0-10,0 2-2,-1-2 0,-2 11-11,-4 2 10,1 11 0,-2 9 0,1 4-5,2 4 5,3 4 1,4-4-6,4 0 5,2-1 1,2-5 0,3-8-1,6-3 1,0-8 1,8-9 0,1-10 6,0-15 5,0-9 3,-3-15-1,-3-9-4,-4-5 1,-6-4-10,-9 2 10,-8 0-10,-10 10 13,-7-1-5,-8 7-3,-3 7 4,0 9 13,1 11 2,2 7-14,0 11-10,5 8 0,-1 8-1,7 6-1,0 1-9,8 2 4,4-1-12,5 2-48,8 3-116,8 2-149,62 45-252</inkml:trace>
  <inkml:trace contextRef="#ctx0" brushRef="#br0" timeOffset="31520.8029">10028 9090 1088,'2'4'327,"1"2"-262,-2 4 44,3 2 58,-2 2 2,3 1-61,1 1-48,5 7-31,3 2-19,5-5-1,5 1-9,-1-12-25,7-9-85,1-14-208,45-98-487</inkml:trace>
  <inkml:trace contextRef="#ctx0" brushRef="#br0" timeOffset="31879.8234">10330 8460 1337,'1'0'291,"-1"0"-218,3 0-56,3-1 1,8-2 6,16 1-3,18-8-9,12 0-5,3 5-1,-3-2-5,-12 7 0,-11 4-1,-10 4-1,-8 7-5,-7 7-2,-7 11 8,-8 14 60,-8 12-6,-8 14-14,-6 7-7,0 1-9,0 7-7,6-10-7,6 2-2,3-5-7,0-5 7,7-11-7,-3-14-1,3-21-28,1-12-173,2-10-166,4-44-339</inkml:trace>
  <inkml:trace contextRef="#ctx0" brushRef="#br0" timeOffset="32751.8733">11389 8295 875,'-5'-2'304,"4"2"-83,-6-2-25,1 0 13,-1 2-67,-4 4-47,-6 2-53,-2 9-24,-2 12-5,-6 19-2,-1 14-10,-4 11 13,6 16-5,2 1-2,6 3 2,3 2-9,9-5 0,8-4 2,5-7-2,8-10 0,3-12 0,3-19 0,5-15 0,2-14-1,6-14-5,3-18 5,2-14-5,-6-13-2,-1-5 8,-12 6 1,-11 2 0,-11 10 8,-5 7 6,-10 6 24,-4 7 12,-11 8-15,-4 6-28,0 11-8,2 4 0,11 3-1,6 0-5,10-4-43,9 6-50,10-4-117,13-5-47,89-34-209</inkml:trace>
  <inkml:trace contextRef="#ctx0" brushRef="#br0" timeOffset="33652.9248">11007 8344 1060,'-1'0'345,"-2"0"-241,1 3-95,1 11-8,-2 14 23,1 15 26,-2 21 4,0 17-23,-6 9-7,3 6-6,-7 6-3,-9 55-9,-4 7-6,22-120-7,4-13-95,-1 30-90,8-26-162,36-39-135</inkml:trace>
  <inkml:trace contextRef="#ctx0" brushRef="#br0" timeOffset="34379.9664">11790 8416 1386,'3'0'297,"1"-5"-233,16 0-52,3-5-6,12-1 0,4-4 8,2 6 1,-4 3-14,-6 5 5,-8 1-6,-10 1 0,-4 1-1,-2 2-5,1-2 0,4 2-24,2-4-79,-3 3-22,-1 0 22,-5 1 32,-3-4 29,-6 7 47,-5-2 1,-5 2 46,-9 5 11,1 2 33,-5-2-9,3 5-4,8-1-25,4 10-13,4 10-18,5 10 6,3 9 6,6 8 8,-1-1 1,-1-1-17,2-8-8,-3-8 16,0-2-2,-6-4-5,-3-3-4,-3-5 19,-7 0-14,-7 1-11,-3 2-5,-3-4-11,7-4-1,4-12-20,6-6 5,6-5 4,3-3 10,1-3 2,2 0 6,2 3 6,0 0 11,4-3-7,7-3-15,11-4-1,7-1 6,8 6 3,3 1 0,4 4-7,1 0 8,1 0 2,-6 0 3,-3 3-4,-10-3-10,-12 0 5,-11 0-4,-2 0 7,-6-3 3,-1 3-12,-2-3-21,-1-1-203,-5-22-474</inkml:trace>
  <inkml:trace contextRef="#ctx0" brushRef="#br0" timeOffset="34729.9864">12523 9139 1381,'-3'10'448,"-4"4"-403,-1 12-45,-1 7 26,0 2 28,5-2-21,11-8-17,3-10-7,10-4 6,3-11 27,6-9-15,0-8-15,-3-5-4,-6-4-1,-7 3 4,-7-3-4,-6 4 7,-2 5-13,-8 1 16,0 4 11,-2 9-7,-3 4-21,-6 6-6,3 4-16,0 7-53,1-3-146,7 1-299,-33 3-374</inkml:trace>
  <inkml:trace contextRef="#ctx0" brushRef="#br0" timeOffset="35718.0429">2637 7898 817,'0'0'311,"0"0"-173,-3 0-93,1 3-26,-2 11 23,-6 10 30,-4 20 8,-9 15-32,-7 19-23,-8 14-11,-26 67 1,0 27-6,25 2-8,29-72 0,8-11 6,8 10-7,2 4-18,10-3-21,4 0-4,-10-65 7,3-12 10,-5 0 11,14 36 9,-3-7 5,-4-2-5,-7 6 6,-10 8 1,-9 7 0,-19 59 5,-20 35-4,-11 32 4,15-42-6,-5 21 1,10 12 10,9-23 2,9 21 13,12 2-4,9 5 8,0-5-3,-4 15 9,7 5-16,0-48 4,6-46-12,-2-85-3,5-7-9,2-12-20,11 26-85,5-23-87,1-22-131,31-70-263</inkml:trace>
  <inkml:trace contextRef="#ctx0" brushRef="#br0" timeOffset="36573.0919">3196 11350 1452,'2'4'174,"3"-1"-174,4 4-1,9 2 1,5-3 1,11-2 5,13-7-5,17-2 1,11-9 5,-2 2-6,-7-2 0,-14 3-1,-16 7 0,-11 4-1,-13 4 1,-5 4-2,-6 5-68,-6 3 44,-10 6 14,-7 0-36,-4-7-33,4-3 42,-4-8 34,7-5 5,2-2 20,6 3 14,1 4 14,2 2-9,-4 1-13,4 9-10,2 6-4,3 12 18,2 14 9,2 8-6,4 10-4,1 3-2,0 1-5,2-3 2,-6 0 0,-4-1 3,-6-3-15,-2-6 26,-3-3 7,-6-8-8,-5 3-10,-4 0-4,-5 0-13,2 2 2,-6-9-3,4-6 3,-2-7 2,1-17-1,2-5 5,-1-16 3,-2-7 0,5-8 5,8-4 5,4 5-2,11 8-2,3 5-6,3 5-10,2 3-11,5 2-10,14-2-2,5 0 4,15 2 1,11-2 6,3 2 0,3-4 1,2-2-1,-2 0 1,-4 1 0,-8-3 1,-7 5-1,-10 2 0,-6-2 0,-3 0-1,-4 3-41,-1 0-106,6-4-321,57-41-415</inkml:trace>
  <inkml:trace contextRef="#ctx0" brushRef="#br0" timeOffset="36941.1129">4138 12340 649,'3'23'162,"0"1"-60,4 21-6,1-7-30,0-4 17,3-13-10,5-12 5,0-9 26,2-12-14,4-13-33,0-12-26,-3-8-13,-4-7-7,-4 1-1,-8 8 14,-9 10 33,-3 7 47,-8 11 19,-2 7-54,-6 4-44,-6 15-24,-7 4-1,-2 8 0,6 6-1,6 1-176,9 49-362</inkml:trace>
  <inkml:trace contextRef="#ctx0" brushRef="#br0" timeOffset="37734.1583">5039 11875 1211,'-3'-4'225,"-1"4"-152,0-1-10,4-2 6,3 3-33,10 3-24,12-2 2,25-1 4,74-4 3,59 0 0,8 5 0,-66 12 15,12-3 24,2-3 22,-5 3-20,-37-10-32,-12 0-20,-54-1-2,-4-5-7,-9 3 11,18-2-6,-15-3 2,-10 4 1,-7-8 7,-5 2 4,-6-11-11,-7-7-2,-9-5-1,-10-2-6,-9-3 0,-4-3 0,0-2-1,0 0-5,7 12 6,6 4 0,9 13 0,11 4 12,6 9-12,7 1-2,7 7-28,6 6 3,14 13 20,12 11 7,12 11 1,1 0-1,0 2 1,-3-5 0,-8-3 0,-4 0 0,-5-7-1,-4 1-1,-6-3 1,-12-2 0,-6 2 9,-10 0 12,-11 1 0,-8 2-14,-11-4-7,-10-2-30,-9-2-59,-6-16-148,-10-8-255,-150-87-567</inkml:trace>
  <inkml:trace contextRef="#ctx0" brushRef="#br0" timeOffset="38022.1747">5536 10097 1524,'2'2'95,"3"8"-95,3 13-42,8 18 34,-4 18 8,6 13 51,-6 15-13,9 64-10,-1 35-4,-6 52 0,-9-78-1,6-31-7,-10-11-7,5-15-9,-5-59-12,1-6-105,-1-16-84,2 23-249,7-66-206</inkml:trace>
  <inkml:trace contextRef="#ctx0" brushRef="#br0" timeOffset="38308.1911">5768 10309 1207,'7'-3'173,"3"3"-148,11 3-23,-1 2 8,3 7 40,3 6-11,-1 4 9,1 6 13,-7 6-17,-4 2 8,-11 4 34,-8 4-5,-11 1-29,-11 7-8,-12 4-5,-10 2-21,-3 4-11,-3-3-7,3-13-82,10-9-106,12-17-112,5-3-272</inkml:trace>
  <inkml:trace contextRef="#ctx0" brushRef="#br0" timeOffset="38630.2095">6160 10795 896,'13'11'183,"5"1"-104,10 9 13,1 4-20,-7-6-45,-3 4-2,-11 3-1,-5-3 11,-8 3 8,-7 4-25,-6 3-12,-5-4-6,0-5 0,4-1 0,7-3 0,-2-4-9,10-1 2,4 3 1,4-4 6,10-1 0,1-1 7,7-6 10,5-2 2,8-7-1,8-2-7,14-3-10,60-14-1,44-8-51,35 14-233</inkml:trace>
  <inkml:trace contextRef="#ctx0" brushRef="#br0" timeOffset="40568.3204">8722 12251 903,'0'0'283,"-2"0"-196,-1 0-37,3 1 83,-2-1-16,2 0-46,0 0-50,0 0-14,0 0-7,2 0 0,-2 0-1,0 0 1,3 0-1,-6 0 1,3 0 0,0 0 1,-2 0 0,2 0 0,0 0 6,-6 14-1,0 1-4,-4 7-1,1 3 1,0 6-1,2-1-1,1 1 0,1 7 0,2-6 1,0 3-1,3-1 0,2-6-1,4 4-5,1-3 5,8-2-9,2-5 8,5 5 2,3-5-7,5-1 6,1-7 1,1-5 14,1-12-5,-2-9 7,-1-11-16,-3-9 0,-4-9 63,-6-7-15,-7 0 0,-7-3 7,-5 4 7,-3 4-11,-6 7-32,3 3-18,0 4 13,-1 6-13,0-3 8,3 1-3,0 1-5,-3-1 6,2 1-6,1 0-1,2 5 0,-1 1 2,-1 6-1,3 4-1,0 4 0,0 2 9,3 2 3,-2 2 13,1-2 7,-2-2-16,0 2-15,-3 0-1,-1 0 0,2 2-1,-2 2 0,1 0-6,-3 4 1,0 6 0,1-5 4,-1 11-7,0-1 8,2 1-11,1-4-14,0-2 7,1-3-2,1 2-14,1-4-28,0 1-39,3 6-16,-3-3-44,3 1-47,0 5-68,3 2-40,8 24-325</inkml:trace>
  <inkml:trace contextRef="#ctx0" brushRef="#br0" timeOffset="40862.3372">9247 12704 528,'0'1'769,"0"-1"-672,1 1-97,1 2 1,1 1 59,6-1 29,-1 5 8,5 4-23,0 4-37,3 3-13,-2-3-6,-1 6-1,-3-3-2,-3-5-6,-1-1-3,-2-1 4,-1-6-4,-3-3 6,-3-3-12,3 0-43,-2-7-49,-6-48-281</inkml:trace>
  <inkml:trace contextRef="#ctx0" brushRef="#br0" timeOffset="44939.5704">9749 11893 885,'0'0'306,"1"0"-234,3 1-60,9 2-6,11 0 84,9 1 45,10 3-31,5 1-49,-2 3-17,-3 4-13,-5 1-16,-11 10-9,-11 1-1,-9 9-2,-17 8-3,-12 8 12,-13 5 9,-9-1-15,-3-5-8,6-10 7,8-17-4,16-10 5,10-10 15,9-6-15,2 0-32,9 0-7,17-2 39,9-4 8,13 3-8,2 2 9,-2 6-8,-8 4 13,-9 5-6,-14-1-8,-12 4-12,-11 6 12,-12 9 57,-16 16 1,-13 7-31,-7 8-19,-2-7-7,3-12-1,8-12-15,12-13-71,14-10-110,-2-24-347</inkml:trace>
  <inkml:trace contextRef="#ctx0" brushRef="#br0" timeOffset="45256.5885">10455 12010 1295,'7'0'186,"6"0"-147,14-4-27,17-2 0,16-7-2,51-16 16,23-4-26,-91 27 15,-6 2-1,33-2-14,-12 9 0,-20 13-12,-17 12-21,-20 16 33,-15 21 39,-20 15 36,-34 66-21,-13 22-11,0 11-17,58-137-11,5-2-8,2-8-1,-11 30-6,11-12-83,15-20-104,15-18-110,74-64-249</inkml:trace>
  <inkml:trace contextRef="#ctx0" brushRef="#br0" timeOffset="45609.6087">11701 11945 702,'-21'6'733,"0"4"-622,-24 16-91,-1 9 23,2 10 37,9 2-26,20 3-54,18-4-5,18 2-1,19-6-13,10-6-64,11-7 22,0-3 13,0-6 48,-9 5 0,-8-1 0,-13-3-1,-10-5 0,-12 2 1,-6-5 13,-9 4 88,-8 2 23,-11 7-20,-11 4-47,-9 1-17,-3-2-17,0-5-13,2-6-2,5-5-8,5-10-81,8-5-86,1-6-53,7-10-161,-5-54-521</inkml:trace>
  <inkml:trace contextRef="#ctx0" brushRef="#br0" timeOffset="45807.62">11757 11990 1389,'0'0'350,"0"0"-260,-3 0-90,3 0-20,6 4 3,11-1 17,11 0 8,15 2-8,14-6-51,7-10-170,48-17-64,48-43-782</inkml:trace>
  <inkml:trace contextRef="#ctx0" brushRef="#br0" timeOffset="46336.6503">12342 11894 1346,'0'0'286,"0"0"-226,3 0-60,12-1 8,7-5 19,16-4 9,7-7-15,1-1-12,2-2-3,-6 1-6,-9 1-19,-9 0-102,-16 10-68,-9 3-93,-13 9-215,-5 8 246,-5 12 151,4 7 100,1 0 145,9 6 35,4-2-12,1 8 51,5 5-36,5 0-63,1-1-15,1 3-30,5-8-3,-2 0-13,-2 5-22,-5-4-17,-6 4 28,-11 2-12,-11 4-8,-15 5-11,-4-3-8,-6-3 1,7-14-2,8-8-8,14-12-11,6-6 11,11-7 0,4-5 1,4-1 1,2-1 7,10-4-2,5-4 8,11-2 26,6 2-1,0 5 4,-2 0-8,-2 2-5,1 3-7,1 0-10,-1-4-7,0 4 1,-1-10-8,-9 2-76,5-6-243,27-32-716</inkml:trace>
  <inkml:trace contextRef="#ctx0" brushRef="#br0" timeOffset="46609.6659">13130 12819 1631,'0'31'171,"0"0"-125,2 24-28,5-2-12,2-21-5,10-21 11,5-15 15,8-18-3,2-14-9,-8-9-9,-4-4 3,-18 4 4,-10 1-1,-15 15 56,-1 7 29,-8 10-37,2 12-31,4 4-17,3 10-12,9-2-1,1 13-75,7 9-229,-21 71-678</inkml:trace>
  <inkml:trace contextRef="#ctx0" brushRef="#br0" timeOffset="47388.7105">5734 14895 1416,'0'2'258,"0"5"-246,4 18-12,3 26 0,6 83 4,-11 90 37,-8 93 13,4-104-17,4-13-19,8 4-9,-6-24-8,3-31 7,12-24-7,-4-76-1,-3-15-77,4-11-182,13 20-251,28-87-172</inkml:trace>
  <inkml:trace contextRef="#ctx0" brushRef="#br0" timeOffset="47709.7288">5779 15152 1181,'-4'-4'231,"7"4"-146,3-2-84,13 4-1,11-2 15,15 4 13,7 3 16,1 4-5,3 5-27,-7 2 1,-6 7-1,-7 1 5,-7 2 14,-7 2-1,-5-3-9,-7 4-9,-7 2 18,-8 3 44,-11 9-8,-13 10-17,-14 15-23,-19 7-11,-7-2-14,-2-7-1,13-9-25,17-14-121,22 0-196,39 47-340</inkml:trace>
  <inkml:trace contextRef="#ctx0" brushRef="#br0" timeOffset="47890.7392">6576 16246 1003,'0'8'555,"0"6"-516,0 9-27,-3 12 4,2 8 65,-4 5 20,2 1-62,3 0-39,3-9-93,9-12-152,33-25-334</inkml:trace>
  <inkml:trace contextRef="#ctx0" brushRef="#br0" timeOffset="48347.7653">7440 15232 1529,'-4'2'482,"4"0"-461,-1 8-21,2 4-12,3 12 10,2 14-10,7 13 12,2 10 0,0 11 8,-2 7-8,-1-9 0,-3-11-1,6-16 0,0-13 0,6-10 0,9-6 1,7-6 0,12-1-7,8-2 7,2 3 0,0-2-1,-1 0 1,-7 4-1,-11 3 0,-10 7-12,-8 7 11,-6 7 2,-5 3 9,-6 4 35,-7 9-4,-2 2-11,-10 3-11,1 0-5,-8-5 8,-9-7-3,-7-3-10,-2-10-8,-7-9-15,0-10-53,1-14-100,3-25-280,-58-142-843</inkml:trace>
  <inkml:trace contextRef="#ctx0" brushRef="#br0" timeOffset="48761.789">7476 14984 1270,'0'0'302,"3"3"-271,1 7-31,6 9 0,5 17 20,2 16 74,5 18-32,-1 17 1,9 68-6,-8 36-12,-17 34 28,-16-71-22,-2 12 6,-4 7-39,-4-13-1,10-15-17,6-30 7,7-73-7,2-6-62,3-14-132,6 17-104,21-68-289</inkml:trace>
  <inkml:trace contextRef="#ctx0" brushRef="#br0" timeOffset="49113.8091">7495 15003 1377,'-2'-3'245,"4"2"-205,1-3-40,15 8-4,10 0 4,13 6 13,9-1 5,5 5-10,5 2 14,-5 2-1,-4 1-13,-7 2 5,-4 3-5,-9 4 4,-1 3 6,-6 8 6,-5 3 3,-6 0-2,-10 6 47,-9 8 11,-17 9-14,-13 11-30,-16 7-21,-14 3-17,-11-9 5,-1-15-6,10-16-85,15-20-125,22-11-107,24-12-323</inkml:trace>
  <inkml:trace contextRef="#ctx0" brushRef="#br0" timeOffset="49481.8302">8240 15975 959,'10'-1'333,"-1"1"-237,9-6-18,-6 6 54,-2-3-21,-4 3-65,-4 3-32,-2 8-7,-4 7-1,-7 13 35,-1 12-19,-5 2-21,0 1 5,4-7-6,6-4-8,4-6-2,5-3 1,4-7 7,2 0 2,3-6-24,4-7-7,3-6 19,4-2-5,-1-4 16,5-2-6,-4 1 6,-2-1 2,-6 5-2,-8-1 1,-3 1 0,0 3 1,-6 0-1,0-4-126,-21-19-769</inkml:trace>
  <inkml:trace contextRef="#ctx0" brushRef="#br0" timeOffset="50645.8968">6889 15279 814,'-4'0'268,"1"4"-166,-4 4-64,2 17-29,3 11 18,-1 12 7,6 6-10,5 5-9,5-1-4,2-4-10,0-5 20,-2-2-11,4-9-8,-8-6 3,3-4-5,0-7-14,6 1 14,4 1 6,5-1-5,7 0 11,-1 1-12,4 0 0,0-5 1,-2 3 5,-5 0 2,-3-4-8,-9 5 9,-8-5 5,-3 8 20,-5-1 11,-4 5 24,-5-1-13,-2 3-13,-5-3-16,-5 1-12,-1 3-7,-5-1-8,-1-4-83,-3-1-97,-1-8-141,-45-14-151</inkml:trace>
  <inkml:trace contextRef="#ctx0" brushRef="#br0" timeOffset="50826.9071">6950 16210 479,'6'3'240,"2"0"-172,8 1-38,7-4 54,4-7 63,3-9-17,1-9-55,0-2-27,-4-2-48,-5 3-28,-11 4-118,-10-20-152</inkml:trace>
  <inkml:trace contextRef="#ctx0" brushRef="#br0" timeOffset="51014.9179">7022 15646 1127,'0'0'336,"0"0"-273,5 2-63,3 2 0,7 3 15,15 0-9,13 1-6,16-3-11,57-3-242,53-25-391</inkml:trace>
  <inkml:trace contextRef="#ctx0" brushRef="#br0" timeOffset="52441.9995">7722 15104 1013,'1'0'353,"7"6"-281,9 6-59,13 12 19,14 15 62,12 10 1,4 14-34,6 8-28,-5 3-4,-4 0-19,-6-3-2,-8-3-8,-14-16-6,-7-11-47,-12-15-34,-15-3-46,-16 0-86,-95 50-340</inkml:trace>
  <inkml:trace contextRef="#ctx0" brushRef="#br0" timeOffset="52658.0119">7593 15717 1003,'6'4'276,"5"5"-233,14 6-23,14 11 53,10 10 50,10 5 15,5 4-30,3 10-24,-3 4-21,-7-4-22,-9 7-23,-5-5-9,-6-6-2,-4-6-7,1-6-124,-1-11-149,7-17-277,72-90-218</inkml:trace>
  <inkml:trace contextRef="#ctx0" brushRef="#br0" timeOffset="52914.0265">8979 15200 1578,'-4'0'321,"4"0"-225,-6 4-96,3 12 0,6 16 0,3 21 22,4 25 6,14 71-16,3 38-1,-16 1-11,-14-55 2,-6 2 11,3-7-11,0-5 14,9 6-16,1 0-49,-1-97-141,0-12-53,17-10-477</inkml:trace>
  <inkml:trace contextRef="#ctx0" brushRef="#br0" timeOffset="53221.0441">9090 15155 1314,'2'3'218,"8"-2"-206,3 8-12,16 4 7,6 6 7,9 5 4,8 7-5,-1 1 11,-2 7 6,-6 3-12,-10 0-1,-11 3 4,-10 7 19,-12 3 41,-12 12 17,-16 7-23,-23 16-30,-55 63-23,-44 24-22,13-15-58,105-122-133,12-17-17,7-2-139,-27 17-619</inkml:trace>
  <inkml:trace contextRef="#ctx0" brushRef="#br0" timeOffset="53559.0634">9533 16193 1213,'8'2'577,"5"0"-521,12 0-43,-3 4 4,-2-1-8,-7-1-8,-8 3 0,-2 7 0,-5 3 0,-6 15 32,-10 13-27,-9 11 1,-6 3-7,-1-3-1,7-8-9,11-11 10,7-11-12,12-7-13,3-3-5,10-6 30,5-1 1,5 0 13,7-8 4,-1-1 13,-1-4-2,-1-3-8,-2 7-6,-3 0-15,1 1-39,34 5-272</inkml:trace>
  <inkml:trace contextRef="#ctx0" brushRef="#br0" timeOffset="54459.1149">11770 15401 1440,'0'3'299,"-3"6"-272,1 13-20,0 15-6,-1 19 9,0 16 38,3 9-16,0 8-10,3 5 2,2-2 2,3 2 2,2-2-1,0 1-12,2-11 17,8-8-32,0-13 0,2-20-1,0-14-7,5-17 7,5-21 1,7-24 39,13-30-7,42-78-10,2-49-7,-30-21-14,-50 63-1,-13-25-2,-15 34-13,-9 37 9,0 72 6,5 11-1,-5 5 1,-21-15 20,-6 23-10,-6 12 17,-3 18-15,3 15-3,4 18-9,7 11-1,8 9 0,9 5-8,5-5 8,11-10 1,4-18-1,12-18-26,4-9 27,14-3 6,7-1 27,11 0-8,10-3-4,-1-5-15,2 0 5,-6-6-10,-7-2 1,-7-2-2,-6 1-26,-13-6-64,-6 1-77,-39-19-316</inkml:trace>
  <inkml:trace contextRef="#ctx0" brushRef="#br0" timeOffset="55444.1712">13058 15413 1517,'-10'-3'276,"4"3"-133,-4-1-119,8 1-24,7 1-33,15 5 6,19 4 27,57 10 55,38-8-11,-94-8-34,-5 2-9,33 2 5,-14 0-6,-10-5 8,-6 0-8,-5-9-45,-3-3-104,-4-7-188,-3-19-470</inkml:trace>
  <inkml:trace contextRef="#ctx0" brushRef="#br0" timeOffset="55669.1841">13145 16162 370,'-2'3'1294,"2"-3"-1098,2 0-196,1 0-38,5 3 38,12 0 53,15 2 53,17 0-40,12-1-46,11-4 20,5-1-7,-5-4-13,-6-2-11,-7-3-8,-13-2-1,-8-3-94,-8-4-130,50-59-369</inkml:trace>
  <inkml:trace contextRef="#ctx0" brushRef="#br0" timeOffset="55954.2004">14674 15093 1750,'9'-6'234,"6"3"-179,15-15-43,10 10-3,8-5 8,0 6 31,-3 7 1,-4 7-8,-4 9-8,-4 7-12,-1 0 1,-6 16-8,-3 12-7,-2 12-1,-7 11-4,-10 8 3,-13 5-5,-14 5-11,-12 0-49,-18-4-85,-6-1-224,-119 79-534</inkml:trace>
  <inkml:trace contextRef="#ctx0" brushRef="#br0" timeOffset="56160.2122">14774 16403 1858,'-4'4'350,"8"-4"-284,-4 4-53,2 0-5,1-4-1,-3 0 4,4-5-10,4 2 8,5-8 2,6 0-11,2-8-24,3-5-81,-4-2-243,10-60-484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31C658AD-1C04-4ACD-9778-D4545EFAE81D}"/>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7171" name="Rectangle 3">
            <a:extLst>
              <a:ext uri="{FF2B5EF4-FFF2-40B4-BE49-F238E27FC236}">
                <a16:creationId xmlns:a16="http://schemas.microsoft.com/office/drawing/2014/main" xmlns="" id="{3C89F2F5-ED2F-4B8F-AE57-8F2BDBCE6589}"/>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7172" name="Rectangle 4">
            <a:extLst>
              <a:ext uri="{FF2B5EF4-FFF2-40B4-BE49-F238E27FC236}">
                <a16:creationId xmlns:a16="http://schemas.microsoft.com/office/drawing/2014/main" xmlns="" id="{39985241-8B0F-464C-BF06-2B44902D6B93}"/>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a:extLst>
              <a:ext uri="{FF2B5EF4-FFF2-40B4-BE49-F238E27FC236}">
                <a16:creationId xmlns:a16="http://schemas.microsoft.com/office/drawing/2014/main" xmlns="" id="{D7FF35B1-D318-4704-8C37-439B736F9212}"/>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4" name="Rectangle 6">
            <a:extLst>
              <a:ext uri="{FF2B5EF4-FFF2-40B4-BE49-F238E27FC236}">
                <a16:creationId xmlns:a16="http://schemas.microsoft.com/office/drawing/2014/main" xmlns="" id="{0725B4F9-CB8F-478C-9166-F8E0285074DC}"/>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7175" name="Rectangle 7">
            <a:extLst>
              <a:ext uri="{FF2B5EF4-FFF2-40B4-BE49-F238E27FC236}">
                <a16:creationId xmlns:a16="http://schemas.microsoft.com/office/drawing/2014/main" xmlns="" id="{0B2AA73C-5AD1-40CB-932B-676AEE62B476}"/>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4A23B69-29EA-42C9-9053-43E0684498A5}" type="slidenum">
              <a:rPr lang="en-US" altLang="zh-CN"/>
              <a:pPr/>
              <a:t>‹#›</a:t>
            </a:fld>
            <a:endParaRPr lang="en-US" altLang="zh-CN"/>
          </a:p>
        </p:txBody>
      </p:sp>
    </p:spTree>
    <p:extLst>
      <p:ext uri="{BB962C8B-B14F-4D97-AF65-F5344CB8AC3E}">
        <p14:creationId xmlns:p14="http://schemas.microsoft.com/office/powerpoint/2010/main" val="209118229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3A25089-0D22-4392-B3D7-527FF1343D3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297EF03-95A5-472D-8780-1A2E7F434E2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xmlns="" id="{E4FD7FF5-3E88-4D5F-B457-C913A9FB811B}"/>
              </a:ext>
            </a:extLst>
          </p:cNvPr>
          <p:cNvSpPr>
            <a:spLocks noGrp="1"/>
          </p:cNvSpPr>
          <p:nvPr>
            <p:ph type="sldNum" sz="quarter" idx="10"/>
          </p:nvPr>
        </p:nvSpPr>
        <p:spPr/>
        <p:txBody>
          <a:bodyPr/>
          <a:lstStyle>
            <a:lvl1pPr>
              <a:defRPr/>
            </a:lvl1pPr>
          </a:lstStyle>
          <a:p>
            <a:fld id="{2E72D81E-3328-46AC-819B-9BFDD3AADE2D}" type="slidenum">
              <a:rPr lang="en-US" altLang="zh-CN"/>
              <a:pPr/>
              <a:t>‹#›</a:t>
            </a:fld>
            <a:endParaRPr lang="en-US" altLang="zh-CN"/>
          </a:p>
        </p:txBody>
      </p:sp>
    </p:spTree>
    <p:extLst>
      <p:ext uri="{BB962C8B-B14F-4D97-AF65-F5344CB8AC3E}">
        <p14:creationId xmlns:p14="http://schemas.microsoft.com/office/powerpoint/2010/main" val="3955724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EF23D01-E84A-468F-B470-0992B984B7FD}"/>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53342ED-B653-47A2-A067-6AAA49665B75}"/>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xmlns="" id="{D20BC301-DF02-4136-9DC2-C2F339C5300D}"/>
              </a:ext>
            </a:extLst>
          </p:cNvPr>
          <p:cNvSpPr>
            <a:spLocks noGrp="1"/>
          </p:cNvSpPr>
          <p:nvPr>
            <p:ph type="sldNum" sz="quarter" idx="10"/>
          </p:nvPr>
        </p:nvSpPr>
        <p:spPr/>
        <p:txBody>
          <a:bodyPr/>
          <a:lstStyle>
            <a:lvl1pPr>
              <a:defRPr/>
            </a:lvl1pPr>
          </a:lstStyle>
          <a:p>
            <a:fld id="{0FEA439B-78CB-4A75-9AE3-FD58010C8C74}" type="slidenum">
              <a:rPr lang="en-US" altLang="zh-CN"/>
              <a:pPr/>
              <a:t>‹#›</a:t>
            </a:fld>
            <a:endParaRPr lang="en-US" altLang="zh-CN"/>
          </a:p>
        </p:txBody>
      </p:sp>
    </p:spTree>
    <p:extLst>
      <p:ext uri="{BB962C8B-B14F-4D97-AF65-F5344CB8AC3E}">
        <p14:creationId xmlns:p14="http://schemas.microsoft.com/office/powerpoint/2010/main" val="427769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9F40AD08-66FC-490A-8A98-25FE64324D16}"/>
              </a:ext>
            </a:extLst>
          </p:cNvPr>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7AF13060-1123-4ABD-9049-156548F6FDB7}"/>
              </a:ext>
            </a:extLst>
          </p:cNvPr>
          <p:cNvSpPr>
            <a:spLocks noGrp="1"/>
          </p:cNvSpPr>
          <p:nvPr>
            <p:ph type="body" orient="vert" idx="1"/>
          </p:nvPr>
        </p:nvSpPr>
        <p:spPr>
          <a:xfrm>
            <a:off x="838201" y="365125"/>
            <a:ext cx="76835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xmlns="" id="{BB2BFAE3-1100-4C6F-9C07-ADEE5920F93F}"/>
              </a:ext>
            </a:extLst>
          </p:cNvPr>
          <p:cNvSpPr>
            <a:spLocks noGrp="1"/>
          </p:cNvSpPr>
          <p:nvPr>
            <p:ph type="sldNum" sz="quarter" idx="10"/>
          </p:nvPr>
        </p:nvSpPr>
        <p:spPr/>
        <p:txBody>
          <a:bodyPr/>
          <a:lstStyle>
            <a:lvl1pPr>
              <a:defRPr/>
            </a:lvl1pPr>
          </a:lstStyle>
          <a:p>
            <a:fld id="{DA3E6C6B-5820-42C6-9AD5-AAF2880BEBAA}" type="slidenum">
              <a:rPr lang="en-US" altLang="zh-CN"/>
              <a:pPr/>
              <a:t>‹#›</a:t>
            </a:fld>
            <a:endParaRPr lang="en-US" altLang="zh-CN"/>
          </a:p>
        </p:txBody>
      </p:sp>
    </p:spTree>
    <p:extLst>
      <p:ext uri="{BB962C8B-B14F-4D97-AF65-F5344CB8AC3E}">
        <p14:creationId xmlns:p14="http://schemas.microsoft.com/office/powerpoint/2010/main" val="2624614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B45E303-39DF-4C06-BC74-B9661438C660}" type="slidenum">
              <a:rPr lang="en-US" altLang="zh-CN" smtClean="0"/>
              <a:pPr/>
              <a:t>‹#›</a:t>
            </a:fld>
            <a:endParaRPr lang="en-US" altLang="zh-CN"/>
          </a:p>
        </p:txBody>
      </p:sp>
    </p:spTree>
    <p:extLst>
      <p:ext uri="{BB962C8B-B14F-4D97-AF65-F5344CB8AC3E}">
        <p14:creationId xmlns:p14="http://schemas.microsoft.com/office/powerpoint/2010/main" val="627956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CFDAB5-CD95-494C-B336-C0E637A7F476}" type="slidenum">
              <a:rPr lang="en-US" altLang="zh-CN" smtClean="0"/>
              <a:pPr/>
              <a:t>‹#›</a:t>
            </a:fld>
            <a:endParaRPr lang="en-US" altLang="zh-CN"/>
          </a:p>
        </p:txBody>
      </p:sp>
    </p:spTree>
    <p:extLst>
      <p:ext uri="{BB962C8B-B14F-4D97-AF65-F5344CB8AC3E}">
        <p14:creationId xmlns:p14="http://schemas.microsoft.com/office/powerpoint/2010/main" val="3015934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C61681-0CF0-444B-9EFB-927FDDA053E3}" type="slidenum">
              <a:rPr lang="en-US" altLang="zh-CN" smtClean="0"/>
              <a:pPr/>
              <a:t>‹#›</a:t>
            </a:fld>
            <a:endParaRPr lang="en-US" altLang="zh-CN"/>
          </a:p>
        </p:txBody>
      </p:sp>
    </p:spTree>
    <p:extLst>
      <p:ext uri="{BB962C8B-B14F-4D97-AF65-F5344CB8AC3E}">
        <p14:creationId xmlns:p14="http://schemas.microsoft.com/office/powerpoint/2010/main" val="1657142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093178-5023-40DE-8EB3-6F35F40E8B57}" type="slidenum">
              <a:rPr lang="en-US" altLang="zh-CN" smtClean="0"/>
              <a:pPr/>
              <a:t>‹#›</a:t>
            </a:fld>
            <a:endParaRPr lang="en-US" altLang="zh-CN"/>
          </a:p>
        </p:txBody>
      </p:sp>
    </p:spTree>
    <p:extLst>
      <p:ext uri="{BB962C8B-B14F-4D97-AF65-F5344CB8AC3E}">
        <p14:creationId xmlns:p14="http://schemas.microsoft.com/office/powerpoint/2010/main" val="3896567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A4EF7E-2B9F-4B5B-B984-21BA3839B19E}" type="slidenum">
              <a:rPr lang="en-US" altLang="zh-CN" smtClean="0"/>
              <a:pPr/>
              <a:t>‹#›</a:t>
            </a:fld>
            <a:endParaRPr lang="en-US" altLang="zh-CN"/>
          </a:p>
        </p:txBody>
      </p:sp>
    </p:spTree>
    <p:extLst>
      <p:ext uri="{BB962C8B-B14F-4D97-AF65-F5344CB8AC3E}">
        <p14:creationId xmlns:p14="http://schemas.microsoft.com/office/powerpoint/2010/main" val="4011802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BE7ABD6-C5D9-4587-AF65-EB268779EBB2}" type="slidenum">
              <a:rPr lang="en-US" altLang="zh-CN" smtClean="0"/>
              <a:pPr/>
              <a:t>‹#›</a:t>
            </a:fld>
            <a:endParaRPr lang="en-US" altLang="zh-CN"/>
          </a:p>
        </p:txBody>
      </p:sp>
    </p:spTree>
    <p:extLst>
      <p:ext uri="{BB962C8B-B14F-4D97-AF65-F5344CB8AC3E}">
        <p14:creationId xmlns:p14="http://schemas.microsoft.com/office/powerpoint/2010/main" val="2492875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CAB00A-B4B8-4CE3-9135-344046960669}" type="slidenum">
              <a:rPr lang="en-US" altLang="zh-CN" smtClean="0"/>
              <a:pPr/>
              <a:t>‹#›</a:t>
            </a:fld>
            <a:endParaRPr lang="en-US" altLang="zh-CN"/>
          </a:p>
        </p:txBody>
      </p:sp>
    </p:spTree>
    <p:extLst>
      <p:ext uri="{BB962C8B-B14F-4D97-AF65-F5344CB8AC3E}">
        <p14:creationId xmlns:p14="http://schemas.microsoft.com/office/powerpoint/2010/main" val="2594435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ACDB3F-0DF4-4BDC-B52B-672E3D75D283}" type="slidenum">
              <a:rPr lang="en-US" altLang="zh-CN" smtClean="0"/>
              <a:pPr/>
              <a:t>‹#›</a:t>
            </a:fld>
            <a:endParaRPr lang="en-US" altLang="zh-CN"/>
          </a:p>
        </p:txBody>
      </p:sp>
    </p:spTree>
    <p:extLst>
      <p:ext uri="{BB962C8B-B14F-4D97-AF65-F5344CB8AC3E}">
        <p14:creationId xmlns:p14="http://schemas.microsoft.com/office/powerpoint/2010/main" val="446406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E0B774-9BB9-44A3-A19E-28D7BD7814D4}"/>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345BCE43-4FEE-4DE1-84AD-AFCA45A66F45}"/>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xmlns="" id="{05AA51E9-1EF7-4D3B-8F2F-DD985405DDD7}"/>
              </a:ext>
            </a:extLst>
          </p:cNvPr>
          <p:cNvSpPr>
            <a:spLocks noGrp="1"/>
          </p:cNvSpPr>
          <p:nvPr>
            <p:ph type="sldNum" sz="quarter" idx="10"/>
          </p:nvPr>
        </p:nvSpPr>
        <p:spPr/>
        <p:txBody>
          <a:bodyPr/>
          <a:lstStyle>
            <a:lvl1pPr>
              <a:defRPr/>
            </a:lvl1pPr>
          </a:lstStyle>
          <a:p>
            <a:fld id="{7E5D2CA0-A409-4787-B6BA-F68C47225A69}" type="slidenum">
              <a:rPr lang="en-US" altLang="zh-CN"/>
              <a:pPr/>
              <a:t>‹#›</a:t>
            </a:fld>
            <a:endParaRPr lang="en-US" altLang="zh-CN"/>
          </a:p>
        </p:txBody>
      </p:sp>
    </p:spTree>
    <p:extLst>
      <p:ext uri="{BB962C8B-B14F-4D97-AF65-F5344CB8AC3E}">
        <p14:creationId xmlns:p14="http://schemas.microsoft.com/office/powerpoint/2010/main" val="808023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6823BE2-8052-4468-BB6B-C37748DC0E0F}" type="slidenum">
              <a:rPr lang="en-US" altLang="zh-CN" smtClean="0"/>
              <a:pPr/>
              <a:t>‹#›</a:t>
            </a:fld>
            <a:endParaRPr lang="en-US" altLang="zh-CN"/>
          </a:p>
        </p:txBody>
      </p:sp>
    </p:spTree>
    <p:extLst>
      <p:ext uri="{BB962C8B-B14F-4D97-AF65-F5344CB8AC3E}">
        <p14:creationId xmlns:p14="http://schemas.microsoft.com/office/powerpoint/2010/main" val="3938066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9FDC33-D12D-4A20-A3E3-4B317F31727F}" type="slidenum">
              <a:rPr lang="en-US" altLang="zh-CN" smtClean="0"/>
              <a:pPr/>
              <a:t>‹#›</a:t>
            </a:fld>
            <a:endParaRPr lang="en-US" altLang="zh-CN"/>
          </a:p>
        </p:txBody>
      </p:sp>
    </p:spTree>
    <p:extLst>
      <p:ext uri="{BB962C8B-B14F-4D97-AF65-F5344CB8AC3E}">
        <p14:creationId xmlns:p14="http://schemas.microsoft.com/office/powerpoint/2010/main" val="1427508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04B3D7-D4AE-4F6F-9929-C6A385488A99}" type="slidenum">
              <a:rPr lang="en-US" altLang="zh-CN" smtClean="0"/>
              <a:pPr/>
              <a:t>‹#›</a:t>
            </a:fld>
            <a:endParaRPr lang="en-US" altLang="zh-CN"/>
          </a:p>
        </p:txBody>
      </p:sp>
    </p:spTree>
    <p:extLst>
      <p:ext uri="{BB962C8B-B14F-4D97-AF65-F5344CB8AC3E}">
        <p14:creationId xmlns:p14="http://schemas.microsoft.com/office/powerpoint/2010/main" val="39540103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84E393-9305-4163-BC33-DAA2630CDDB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79808786-43A8-43CB-9BD0-0F07705CC72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xmlns="" id="{546DAB52-B704-43E6-BF6C-41798CC2ED79}"/>
              </a:ext>
            </a:extLst>
          </p:cNvPr>
          <p:cNvSpPr>
            <a:spLocks noGrp="1"/>
          </p:cNvSpPr>
          <p:nvPr>
            <p:ph type="sldNum" sz="quarter" idx="10"/>
          </p:nvPr>
        </p:nvSpPr>
        <p:spPr/>
        <p:txBody>
          <a:bodyPr/>
          <a:lstStyle>
            <a:lvl1pPr>
              <a:defRPr/>
            </a:lvl1pPr>
          </a:lstStyle>
          <a:p>
            <a:fld id="{9DAC3B9D-EFBF-42E9-9C47-24505F607ADE}" type="slidenum">
              <a:rPr lang="en-US" altLang="zh-CN"/>
              <a:pPr/>
              <a:t>‹#›</a:t>
            </a:fld>
            <a:endParaRPr lang="en-US" altLang="zh-CN"/>
          </a:p>
        </p:txBody>
      </p:sp>
    </p:spTree>
    <p:extLst>
      <p:ext uri="{BB962C8B-B14F-4D97-AF65-F5344CB8AC3E}">
        <p14:creationId xmlns:p14="http://schemas.microsoft.com/office/powerpoint/2010/main" val="1478532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1EC0594-4F3B-44BC-8F51-5C2B66081232}"/>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FF1E2EFC-6839-4464-B6F5-CF0F6D63F41D}"/>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xmlns="" id="{22DC8515-C58B-4014-B0C2-973836E479EA}"/>
              </a:ext>
            </a:extLst>
          </p:cNvPr>
          <p:cNvSpPr>
            <a:spLocks noGrp="1"/>
          </p:cNvSpPr>
          <p:nvPr>
            <p:ph type="sldNum" sz="quarter" idx="10"/>
          </p:nvPr>
        </p:nvSpPr>
        <p:spPr/>
        <p:txBody>
          <a:bodyPr/>
          <a:lstStyle>
            <a:lvl1pPr>
              <a:defRPr/>
            </a:lvl1pPr>
          </a:lstStyle>
          <a:p>
            <a:fld id="{46DF8543-501F-4E2C-BC4F-8959109C7D51}" type="slidenum">
              <a:rPr lang="en-US" altLang="zh-CN"/>
              <a:pPr/>
              <a:t>‹#›</a:t>
            </a:fld>
            <a:endParaRPr lang="en-US" altLang="zh-CN"/>
          </a:p>
        </p:txBody>
      </p:sp>
    </p:spTree>
    <p:extLst>
      <p:ext uri="{BB962C8B-B14F-4D97-AF65-F5344CB8AC3E}">
        <p14:creationId xmlns:p14="http://schemas.microsoft.com/office/powerpoint/2010/main" val="37385088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CE9A80-C05A-46F8-BE29-F98333D5A595}"/>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CE8FD0AD-952C-4729-A8BA-724535D6073B}"/>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灯片编号占位符 3">
            <a:extLst>
              <a:ext uri="{FF2B5EF4-FFF2-40B4-BE49-F238E27FC236}">
                <a16:creationId xmlns:a16="http://schemas.microsoft.com/office/drawing/2014/main" xmlns="" id="{CBD31F79-6467-4EBC-925B-466413A64C7D}"/>
              </a:ext>
            </a:extLst>
          </p:cNvPr>
          <p:cNvSpPr>
            <a:spLocks noGrp="1"/>
          </p:cNvSpPr>
          <p:nvPr>
            <p:ph type="sldNum" sz="quarter" idx="10"/>
          </p:nvPr>
        </p:nvSpPr>
        <p:spPr/>
        <p:txBody>
          <a:bodyPr/>
          <a:lstStyle>
            <a:lvl1pPr>
              <a:defRPr/>
            </a:lvl1pPr>
          </a:lstStyle>
          <a:p>
            <a:fld id="{3A576306-4B38-49FD-B6F7-8725281D616B}" type="slidenum">
              <a:rPr lang="en-US" altLang="zh-CN"/>
              <a:pPr/>
              <a:t>‹#›</a:t>
            </a:fld>
            <a:endParaRPr lang="en-US" altLang="zh-CN"/>
          </a:p>
        </p:txBody>
      </p:sp>
    </p:spTree>
    <p:extLst>
      <p:ext uri="{BB962C8B-B14F-4D97-AF65-F5344CB8AC3E}">
        <p14:creationId xmlns:p14="http://schemas.microsoft.com/office/powerpoint/2010/main" val="3023771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E9D7AF-53D4-41A2-9E5B-D6DCC881C3CB}"/>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3173AB5B-0132-4DBA-918B-CEFCD2B032F1}"/>
              </a:ext>
            </a:extLst>
          </p:cNvPr>
          <p:cNvSpPr>
            <a:spLocks noGrp="1"/>
          </p:cNvSpPr>
          <p:nvPr>
            <p:ph sz="half" idx="1"/>
          </p:nvPr>
        </p:nvSpPr>
        <p:spPr>
          <a:xfrm>
            <a:off x="8382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DF651310-222C-4E71-8DA7-3ED57B69E035}"/>
              </a:ext>
            </a:extLst>
          </p:cNvPr>
          <p:cNvSpPr>
            <a:spLocks noGrp="1"/>
          </p:cNvSpPr>
          <p:nvPr>
            <p:ph sz="half" idx="2"/>
          </p:nvPr>
        </p:nvSpPr>
        <p:spPr>
          <a:xfrm>
            <a:off x="61976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a:extLst>
              <a:ext uri="{FF2B5EF4-FFF2-40B4-BE49-F238E27FC236}">
                <a16:creationId xmlns:a16="http://schemas.microsoft.com/office/drawing/2014/main" xmlns="" id="{391DD16F-E8C1-4E62-B2B3-DC6B06F61D43}"/>
              </a:ext>
            </a:extLst>
          </p:cNvPr>
          <p:cNvSpPr>
            <a:spLocks noGrp="1"/>
          </p:cNvSpPr>
          <p:nvPr>
            <p:ph type="sldNum" sz="quarter" idx="10"/>
          </p:nvPr>
        </p:nvSpPr>
        <p:spPr/>
        <p:txBody>
          <a:bodyPr/>
          <a:lstStyle>
            <a:lvl1pPr>
              <a:defRPr/>
            </a:lvl1pPr>
          </a:lstStyle>
          <a:p>
            <a:fld id="{218A06EF-AB17-49AA-AB6C-EAE8A90F26A9}" type="slidenum">
              <a:rPr lang="en-US" altLang="zh-CN"/>
              <a:pPr/>
              <a:t>‹#›</a:t>
            </a:fld>
            <a:endParaRPr lang="en-US" altLang="zh-CN"/>
          </a:p>
        </p:txBody>
      </p:sp>
    </p:spTree>
    <p:extLst>
      <p:ext uri="{BB962C8B-B14F-4D97-AF65-F5344CB8AC3E}">
        <p14:creationId xmlns:p14="http://schemas.microsoft.com/office/powerpoint/2010/main" val="2003279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415CCB4-1A2E-460C-A22C-CBB1323217FD}"/>
              </a:ext>
            </a:extLst>
          </p:cNvPr>
          <p:cNvSpPr>
            <a:spLocks noGrp="1"/>
          </p:cNvSpPr>
          <p:nvPr>
            <p:ph type="title"/>
          </p:nvPr>
        </p:nvSpPr>
        <p:spPr>
          <a:xfrm>
            <a:off x="840317" y="365126"/>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EB778BE6-3B72-4D67-AD82-980089DE7B32}"/>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1CC6846C-FD7D-49D2-B38F-70B3FEE05B27}"/>
              </a:ext>
            </a:extLst>
          </p:cNvPr>
          <p:cNvSpPr>
            <a:spLocks noGrp="1"/>
          </p:cNvSpPr>
          <p:nvPr>
            <p:ph sz="half" idx="2"/>
          </p:nvPr>
        </p:nvSpPr>
        <p:spPr>
          <a:xfrm>
            <a:off x="840318" y="2505075"/>
            <a:ext cx="5158316"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8F2B3629-A11B-4E5A-A9B9-D993F846881D}"/>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1FA063BA-8B17-400A-9E4D-D90569FBDD03}"/>
              </a:ext>
            </a:extLst>
          </p:cNvPr>
          <p:cNvSpPr>
            <a:spLocks noGrp="1"/>
          </p:cNvSpPr>
          <p:nvPr>
            <p:ph sz="quarter" idx="4"/>
          </p:nvPr>
        </p:nvSpPr>
        <p:spPr>
          <a:xfrm>
            <a:off x="6172200" y="2505075"/>
            <a:ext cx="518371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a:extLst>
              <a:ext uri="{FF2B5EF4-FFF2-40B4-BE49-F238E27FC236}">
                <a16:creationId xmlns:a16="http://schemas.microsoft.com/office/drawing/2014/main" xmlns="" id="{7323F029-86C3-45A4-8BCA-5882D51495F5}"/>
              </a:ext>
            </a:extLst>
          </p:cNvPr>
          <p:cNvSpPr>
            <a:spLocks noGrp="1"/>
          </p:cNvSpPr>
          <p:nvPr>
            <p:ph type="sldNum" sz="quarter" idx="10"/>
          </p:nvPr>
        </p:nvSpPr>
        <p:spPr/>
        <p:txBody>
          <a:bodyPr/>
          <a:lstStyle>
            <a:lvl1pPr>
              <a:defRPr/>
            </a:lvl1pPr>
          </a:lstStyle>
          <a:p>
            <a:fld id="{F63F0C76-2C3C-4516-A000-0C1FE4D890EF}" type="slidenum">
              <a:rPr lang="en-US" altLang="zh-CN"/>
              <a:pPr/>
              <a:t>‹#›</a:t>
            </a:fld>
            <a:endParaRPr lang="en-US" altLang="zh-CN"/>
          </a:p>
        </p:txBody>
      </p:sp>
    </p:spTree>
    <p:extLst>
      <p:ext uri="{BB962C8B-B14F-4D97-AF65-F5344CB8AC3E}">
        <p14:creationId xmlns:p14="http://schemas.microsoft.com/office/powerpoint/2010/main" val="33455404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0F50A5D-14E2-4E4C-AF49-E3827C53AC22}"/>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xmlns="" id="{D430ADDD-610C-4036-8BC4-6BE29C7A77D7}"/>
              </a:ext>
            </a:extLst>
          </p:cNvPr>
          <p:cNvSpPr>
            <a:spLocks noGrp="1"/>
          </p:cNvSpPr>
          <p:nvPr>
            <p:ph type="sldNum" sz="quarter" idx="10"/>
          </p:nvPr>
        </p:nvSpPr>
        <p:spPr/>
        <p:txBody>
          <a:bodyPr/>
          <a:lstStyle>
            <a:lvl1pPr>
              <a:defRPr/>
            </a:lvl1pPr>
          </a:lstStyle>
          <a:p>
            <a:fld id="{6B61BEB1-4D5F-4663-8F2B-D3D932F21C02}" type="slidenum">
              <a:rPr lang="en-US" altLang="zh-CN"/>
              <a:pPr/>
              <a:t>‹#›</a:t>
            </a:fld>
            <a:endParaRPr lang="en-US" altLang="zh-CN"/>
          </a:p>
        </p:txBody>
      </p:sp>
    </p:spTree>
    <p:extLst>
      <p:ext uri="{BB962C8B-B14F-4D97-AF65-F5344CB8AC3E}">
        <p14:creationId xmlns:p14="http://schemas.microsoft.com/office/powerpoint/2010/main" val="2847537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C7529A2C-1653-411D-B82C-A1A83E0B09F7}"/>
              </a:ext>
            </a:extLst>
          </p:cNvPr>
          <p:cNvSpPr>
            <a:spLocks noGrp="1"/>
          </p:cNvSpPr>
          <p:nvPr>
            <p:ph type="sldNum" sz="quarter" idx="10"/>
          </p:nvPr>
        </p:nvSpPr>
        <p:spPr/>
        <p:txBody>
          <a:bodyPr/>
          <a:lstStyle>
            <a:lvl1pPr>
              <a:defRPr/>
            </a:lvl1pPr>
          </a:lstStyle>
          <a:p>
            <a:fld id="{A86D8BB5-B812-418A-815E-B9822243D2E6}" type="slidenum">
              <a:rPr lang="en-US" altLang="zh-CN"/>
              <a:pPr/>
              <a:t>‹#›</a:t>
            </a:fld>
            <a:endParaRPr lang="en-US" altLang="zh-CN"/>
          </a:p>
        </p:txBody>
      </p:sp>
    </p:spTree>
    <p:extLst>
      <p:ext uri="{BB962C8B-B14F-4D97-AF65-F5344CB8AC3E}">
        <p14:creationId xmlns:p14="http://schemas.microsoft.com/office/powerpoint/2010/main" val="4013013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41F3A7C-F5B5-4D70-9CB8-33D031A59318}"/>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F4D76904-67E0-47EF-B7F2-0ECF5A06E40D}"/>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灯片编号占位符 3">
            <a:extLst>
              <a:ext uri="{FF2B5EF4-FFF2-40B4-BE49-F238E27FC236}">
                <a16:creationId xmlns:a16="http://schemas.microsoft.com/office/drawing/2014/main" xmlns="" id="{77205FF9-9E09-4854-9A4B-ECB9AB7B6A95}"/>
              </a:ext>
            </a:extLst>
          </p:cNvPr>
          <p:cNvSpPr>
            <a:spLocks noGrp="1"/>
          </p:cNvSpPr>
          <p:nvPr>
            <p:ph type="sldNum" sz="quarter" idx="10"/>
          </p:nvPr>
        </p:nvSpPr>
        <p:spPr/>
        <p:txBody>
          <a:bodyPr/>
          <a:lstStyle>
            <a:lvl1pPr>
              <a:defRPr/>
            </a:lvl1pPr>
          </a:lstStyle>
          <a:p>
            <a:fld id="{00AC9EA5-9686-474F-8A28-63F54D77241A}" type="slidenum">
              <a:rPr lang="en-US" altLang="zh-CN"/>
              <a:pPr/>
              <a:t>‹#›</a:t>
            </a:fld>
            <a:endParaRPr lang="en-US" altLang="zh-CN"/>
          </a:p>
        </p:txBody>
      </p:sp>
    </p:spTree>
    <p:extLst>
      <p:ext uri="{BB962C8B-B14F-4D97-AF65-F5344CB8AC3E}">
        <p14:creationId xmlns:p14="http://schemas.microsoft.com/office/powerpoint/2010/main" val="32045377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F1D3528-A61F-4038-B486-56F8D6AA7E5C}"/>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76FE6681-D20E-4AA2-A519-07845FB9F12E}"/>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A45F5183-848F-497B-AAB7-1DCA1999156F}"/>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灯片编号占位符 4">
            <a:extLst>
              <a:ext uri="{FF2B5EF4-FFF2-40B4-BE49-F238E27FC236}">
                <a16:creationId xmlns:a16="http://schemas.microsoft.com/office/drawing/2014/main" xmlns="" id="{A3A264CD-B854-40A4-8A15-DB8FE614BA93}"/>
              </a:ext>
            </a:extLst>
          </p:cNvPr>
          <p:cNvSpPr>
            <a:spLocks noGrp="1"/>
          </p:cNvSpPr>
          <p:nvPr>
            <p:ph type="sldNum" sz="quarter" idx="10"/>
          </p:nvPr>
        </p:nvSpPr>
        <p:spPr/>
        <p:txBody>
          <a:bodyPr/>
          <a:lstStyle>
            <a:lvl1pPr>
              <a:defRPr/>
            </a:lvl1pPr>
          </a:lstStyle>
          <a:p>
            <a:fld id="{268CAB27-34E0-478D-B547-985FE8A520C0}" type="slidenum">
              <a:rPr lang="en-US" altLang="zh-CN"/>
              <a:pPr/>
              <a:t>‹#›</a:t>
            </a:fld>
            <a:endParaRPr lang="en-US" altLang="zh-CN"/>
          </a:p>
        </p:txBody>
      </p:sp>
    </p:spTree>
    <p:extLst>
      <p:ext uri="{BB962C8B-B14F-4D97-AF65-F5344CB8AC3E}">
        <p14:creationId xmlns:p14="http://schemas.microsoft.com/office/powerpoint/2010/main" val="339265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921D61-B480-44E8-9A8E-489BB3D61629}"/>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23B5499-7E05-44DE-805B-CE387EF07A61}"/>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3ABBAF91-BC85-445F-A2FF-981C2DE7AB32}"/>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灯片编号占位符 4">
            <a:extLst>
              <a:ext uri="{FF2B5EF4-FFF2-40B4-BE49-F238E27FC236}">
                <a16:creationId xmlns:a16="http://schemas.microsoft.com/office/drawing/2014/main" xmlns="" id="{D27BEF68-626E-4A00-A1B9-789EABB31383}"/>
              </a:ext>
            </a:extLst>
          </p:cNvPr>
          <p:cNvSpPr>
            <a:spLocks noGrp="1"/>
          </p:cNvSpPr>
          <p:nvPr>
            <p:ph type="sldNum" sz="quarter" idx="10"/>
          </p:nvPr>
        </p:nvSpPr>
        <p:spPr/>
        <p:txBody>
          <a:bodyPr/>
          <a:lstStyle>
            <a:lvl1pPr>
              <a:defRPr/>
            </a:lvl1pPr>
          </a:lstStyle>
          <a:p>
            <a:fld id="{0BEFA7C1-EE3F-4C30-B374-FA9B7E03EBD1}" type="slidenum">
              <a:rPr lang="en-US" altLang="zh-CN"/>
              <a:pPr/>
              <a:t>‹#›</a:t>
            </a:fld>
            <a:endParaRPr lang="en-US" altLang="zh-CN"/>
          </a:p>
        </p:txBody>
      </p:sp>
    </p:spTree>
    <p:extLst>
      <p:ext uri="{BB962C8B-B14F-4D97-AF65-F5344CB8AC3E}">
        <p14:creationId xmlns:p14="http://schemas.microsoft.com/office/powerpoint/2010/main" val="41870602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264ABD-EE94-4853-BF3E-89097574C8C5}"/>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DCB0D251-DA17-4013-9294-57D7D08340CC}"/>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xmlns="" id="{BA029635-9B74-4E2D-B79D-F67F3537D4FF}"/>
              </a:ext>
            </a:extLst>
          </p:cNvPr>
          <p:cNvSpPr>
            <a:spLocks noGrp="1"/>
          </p:cNvSpPr>
          <p:nvPr>
            <p:ph type="sldNum" sz="quarter" idx="10"/>
          </p:nvPr>
        </p:nvSpPr>
        <p:spPr/>
        <p:txBody>
          <a:bodyPr/>
          <a:lstStyle>
            <a:lvl1pPr>
              <a:defRPr/>
            </a:lvl1pPr>
          </a:lstStyle>
          <a:p>
            <a:fld id="{6A77694C-44C4-4426-B6A2-3AC23A48EFFE}" type="slidenum">
              <a:rPr lang="en-US" altLang="zh-CN"/>
              <a:pPr/>
              <a:t>‹#›</a:t>
            </a:fld>
            <a:endParaRPr lang="en-US" altLang="zh-CN"/>
          </a:p>
        </p:txBody>
      </p:sp>
    </p:spTree>
    <p:extLst>
      <p:ext uri="{BB962C8B-B14F-4D97-AF65-F5344CB8AC3E}">
        <p14:creationId xmlns:p14="http://schemas.microsoft.com/office/powerpoint/2010/main" val="32560425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25E57E06-7B4C-4D12-8330-30FBDDB4D0BD}"/>
              </a:ext>
            </a:extLst>
          </p:cNvPr>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1ACBE825-12DF-448C-B03F-FE1A367D6A56}"/>
              </a:ext>
            </a:extLst>
          </p:cNvPr>
          <p:cNvSpPr>
            <a:spLocks noGrp="1"/>
          </p:cNvSpPr>
          <p:nvPr>
            <p:ph type="body" orient="vert" idx="1"/>
          </p:nvPr>
        </p:nvSpPr>
        <p:spPr>
          <a:xfrm>
            <a:off x="838201" y="365125"/>
            <a:ext cx="76835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xmlns="" id="{E88A4FC3-F06B-4B29-8610-958DAF9B5DBB}"/>
              </a:ext>
            </a:extLst>
          </p:cNvPr>
          <p:cNvSpPr>
            <a:spLocks noGrp="1"/>
          </p:cNvSpPr>
          <p:nvPr>
            <p:ph type="sldNum" sz="quarter" idx="10"/>
          </p:nvPr>
        </p:nvSpPr>
        <p:spPr/>
        <p:txBody>
          <a:bodyPr/>
          <a:lstStyle>
            <a:lvl1pPr>
              <a:defRPr/>
            </a:lvl1pPr>
          </a:lstStyle>
          <a:p>
            <a:fld id="{3F14E31D-F0A4-4635-AEF4-8C630C038DD5}" type="slidenum">
              <a:rPr lang="en-US" altLang="zh-CN"/>
              <a:pPr/>
              <a:t>‹#›</a:t>
            </a:fld>
            <a:endParaRPr lang="en-US" altLang="zh-CN"/>
          </a:p>
        </p:txBody>
      </p:sp>
    </p:spTree>
    <p:extLst>
      <p:ext uri="{BB962C8B-B14F-4D97-AF65-F5344CB8AC3E}">
        <p14:creationId xmlns:p14="http://schemas.microsoft.com/office/powerpoint/2010/main" val="14416146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34F472D-51CE-4BA5-90DF-0BEEAB1256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957B2C28-5FDC-4FE6-B4AD-D94C416D646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xmlns="" id="{765B9EDF-D0FD-4151-85A1-D163626E471B}"/>
              </a:ext>
            </a:extLst>
          </p:cNvPr>
          <p:cNvSpPr>
            <a:spLocks noGrp="1"/>
          </p:cNvSpPr>
          <p:nvPr>
            <p:ph type="sldNum" sz="quarter" idx="10"/>
          </p:nvPr>
        </p:nvSpPr>
        <p:spPr/>
        <p:txBody>
          <a:bodyPr/>
          <a:lstStyle>
            <a:lvl1pPr>
              <a:defRPr/>
            </a:lvl1pPr>
          </a:lstStyle>
          <a:p>
            <a:fld id="{F67F5378-D0FC-412A-AC27-A9EEF987A2C6}" type="slidenum">
              <a:rPr lang="en-US" altLang="zh-CN"/>
              <a:pPr/>
              <a:t>‹#›</a:t>
            </a:fld>
            <a:endParaRPr lang="en-US" altLang="zh-CN"/>
          </a:p>
        </p:txBody>
      </p:sp>
    </p:spTree>
    <p:extLst>
      <p:ext uri="{BB962C8B-B14F-4D97-AF65-F5344CB8AC3E}">
        <p14:creationId xmlns:p14="http://schemas.microsoft.com/office/powerpoint/2010/main" val="1531922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FB17B3-6775-4344-A503-34FA0B4441CB}"/>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1B4ED2A3-0D61-41A0-B4A6-04AA8B204A64}"/>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xmlns="" id="{A614B56A-178C-49BF-9EE7-44731BAA88D7}"/>
              </a:ext>
            </a:extLst>
          </p:cNvPr>
          <p:cNvSpPr>
            <a:spLocks noGrp="1"/>
          </p:cNvSpPr>
          <p:nvPr>
            <p:ph type="sldNum" sz="quarter" idx="10"/>
          </p:nvPr>
        </p:nvSpPr>
        <p:spPr/>
        <p:txBody>
          <a:bodyPr/>
          <a:lstStyle>
            <a:lvl1pPr>
              <a:defRPr/>
            </a:lvl1pPr>
          </a:lstStyle>
          <a:p>
            <a:fld id="{DF4D8F8A-62D0-435A-9A97-6826B975C9D4}" type="slidenum">
              <a:rPr lang="en-US" altLang="zh-CN"/>
              <a:pPr/>
              <a:t>‹#›</a:t>
            </a:fld>
            <a:endParaRPr lang="en-US" altLang="zh-CN"/>
          </a:p>
        </p:txBody>
      </p:sp>
    </p:spTree>
    <p:extLst>
      <p:ext uri="{BB962C8B-B14F-4D97-AF65-F5344CB8AC3E}">
        <p14:creationId xmlns:p14="http://schemas.microsoft.com/office/powerpoint/2010/main" val="25012468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19E9183-DA34-460E-ADB5-1B45CD3D4379}"/>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78C42AE5-B7CE-433B-818E-8C847494092A}"/>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灯片编号占位符 3">
            <a:extLst>
              <a:ext uri="{FF2B5EF4-FFF2-40B4-BE49-F238E27FC236}">
                <a16:creationId xmlns:a16="http://schemas.microsoft.com/office/drawing/2014/main" xmlns="" id="{EBF18A1C-0023-41FA-A516-24CFB8AB5DBD}"/>
              </a:ext>
            </a:extLst>
          </p:cNvPr>
          <p:cNvSpPr>
            <a:spLocks noGrp="1"/>
          </p:cNvSpPr>
          <p:nvPr>
            <p:ph type="sldNum" sz="quarter" idx="10"/>
          </p:nvPr>
        </p:nvSpPr>
        <p:spPr/>
        <p:txBody>
          <a:bodyPr/>
          <a:lstStyle>
            <a:lvl1pPr>
              <a:defRPr/>
            </a:lvl1pPr>
          </a:lstStyle>
          <a:p>
            <a:fld id="{FAF37A6C-1049-4365-9DBD-B55AF1C2B534}" type="slidenum">
              <a:rPr lang="en-US" altLang="zh-CN"/>
              <a:pPr/>
              <a:t>‹#›</a:t>
            </a:fld>
            <a:endParaRPr lang="en-US" altLang="zh-CN"/>
          </a:p>
        </p:txBody>
      </p:sp>
    </p:spTree>
    <p:extLst>
      <p:ext uri="{BB962C8B-B14F-4D97-AF65-F5344CB8AC3E}">
        <p14:creationId xmlns:p14="http://schemas.microsoft.com/office/powerpoint/2010/main" val="675446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9B25B5E-5F95-4EE7-A66F-94CF85249C78}"/>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57E50B6-97FC-41C5-BE3D-B622B8A3C7CB}"/>
              </a:ext>
            </a:extLst>
          </p:cNvPr>
          <p:cNvSpPr>
            <a:spLocks noGrp="1"/>
          </p:cNvSpPr>
          <p:nvPr>
            <p:ph sz="half" idx="1"/>
          </p:nvPr>
        </p:nvSpPr>
        <p:spPr>
          <a:xfrm>
            <a:off x="8382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894ACF21-48D3-47CA-A189-926DB326B8D1}"/>
              </a:ext>
            </a:extLst>
          </p:cNvPr>
          <p:cNvSpPr>
            <a:spLocks noGrp="1"/>
          </p:cNvSpPr>
          <p:nvPr>
            <p:ph sz="half" idx="2"/>
          </p:nvPr>
        </p:nvSpPr>
        <p:spPr>
          <a:xfrm>
            <a:off x="61976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a:extLst>
              <a:ext uri="{FF2B5EF4-FFF2-40B4-BE49-F238E27FC236}">
                <a16:creationId xmlns:a16="http://schemas.microsoft.com/office/drawing/2014/main" xmlns="" id="{508FA1D8-E3F9-488B-963B-146FFBCC8399}"/>
              </a:ext>
            </a:extLst>
          </p:cNvPr>
          <p:cNvSpPr>
            <a:spLocks noGrp="1"/>
          </p:cNvSpPr>
          <p:nvPr>
            <p:ph type="sldNum" sz="quarter" idx="10"/>
          </p:nvPr>
        </p:nvSpPr>
        <p:spPr/>
        <p:txBody>
          <a:bodyPr/>
          <a:lstStyle>
            <a:lvl1pPr>
              <a:defRPr/>
            </a:lvl1pPr>
          </a:lstStyle>
          <a:p>
            <a:fld id="{62BAFD6C-9059-4CAC-B509-95292FAF45F2}" type="slidenum">
              <a:rPr lang="en-US" altLang="zh-CN"/>
              <a:pPr/>
              <a:t>‹#›</a:t>
            </a:fld>
            <a:endParaRPr lang="en-US" altLang="zh-CN"/>
          </a:p>
        </p:txBody>
      </p:sp>
    </p:spTree>
    <p:extLst>
      <p:ext uri="{BB962C8B-B14F-4D97-AF65-F5344CB8AC3E}">
        <p14:creationId xmlns:p14="http://schemas.microsoft.com/office/powerpoint/2010/main" val="40863253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4FACDC6-9208-4644-8BCC-62C397212842}"/>
              </a:ext>
            </a:extLst>
          </p:cNvPr>
          <p:cNvSpPr>
            <a:spLocks noGrp="1"/>
          </p:cNvSpPr>
          <p:nvPr>
            <p:ph type="title"/>
          </p:nvPr>
        </p:nvSpPr>
        <p:spPr>
          <a:xfrm>
            <a:off x="840317" y="365126"/>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DB3BA27-7919-4896-B96E-6C70F1BE1BBC}"/>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DFF83F92-1887-4891-B742-ACE0018F9A30}"/>
              </a:ext>
            </a:extLst>
          </p:cNvPr>
          <p:cNvSpPr>
            <a:spLocks noGrp="1"/>
          </p:cNvSpPr>
          <p:nvPr>
            <p:ph sz="half" idx="2"/>
          </p:nvPr>
        </p:nvSpPr>
        <p:spPr>
          <a:xfrm>
            <a:off x="840318" y="2505075"/>
            <a:ext cx="5158316"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7B1CE76A-E3F8-4B96-BC00-B7BAFB2788AB}"/>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14F3DC2D-92D6-4CAE-998A-CA52FF40A7BB}"/>
              </a:ext>
            </a:extLst>
          </p:cNvPr>
          <p:cNvSpPr>
            <a:spLocks noGrp="1"/>
          </p:cNvSpPr>
          <p:nvPr>
            <p:ph sz="quarter" idx="4"/>
          </p:nvPr>
        </p:nvSpPr>
        <p:spPr>
          <a:xfrm>
            <a:off x="6172200" y="2505075"/>
            <a:ext cx="518371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a:extLst>
              <a:ext uri="{FF2B5EF4-FFF2-40B4-BE49-F238E27FC236}">
                <a16:creationId xmlns:a16="http://schemas.microsoft.com/office/drawing/2014/main" xmlns="" id="{F02DEAA4-2D42-4AD2-991F-6DBAA1607096}"/>
              </a:ext>
            </a:extLst>
          </p:cNvPr>
          <p:cNvSpPr>
            <a:spLocks noGrp="1"/>
          </p:cNvSpPr>
          <p:nvPr>
            <p:ph type="sldNum" sz="quarter" idx="10"/>
          </p:nvPr>
        </p:nvSpPr>
        <p:spPr/>
        <p:txBody>
          <a:bodyPr/>
          <a:lstStyle>
            <a:lvl1pPr>
              <a:defRPr/>
            </a:lvl1pPr>
          </a:lstStyle>
          <a:p>
            <a:fld id="{B366016B-F651-4697-BFD0-F0A30DC82CE1}" type="slidenum">
              <a:rPr lang="en-US" altLang="zh-CN"/>
              <a:pPr/>
              <a:t>‹#›</a:t>
            </a:fld>
            <a:endParaRPr lang="en-US" altLang="zh-CN"/>
          </a:p>
        </p:txBody>
      </p:sp>
    </p:spTree>
    <p:extLst>
      <p:ext uri="{BB962C8B-B14F-4D97-AF65-F5344CB8AC3E}">
        <p14:creationId xmlns:p14="http://schemas.microsoft.com/office/powerpoint/2010/main" val="13306488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22CBB4-6019-49BE-9915-A497A968A811}"/>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xmlns="" id="{545932D5-F726-4F2D-AB53-6F53D316679C}"/>
              </a:ext>
            </a:extLst>
          </p:cNvPr>
          <p:cNvSpPr>
            <a:spLocks noGrp="1"/>
          </p:cNvSpPr>
          <p:nvPr>
            <p:ph type="sldNum" sz="quarter" idx="10"/>
          </p:nvPr>
        </p:nvSpPr>
        <p:spPr/>
        <p:txBody>
          <a:bodyPr/>
          <a:lstStyle>
            <a:lvl1pPr>
              <a:defRPr/>
            </a:lvl1pPr>
          </a:lstStyle>
          <a:p>
            <a:fld id="{B7170D43-7F54-4325-BE25-1B32DA99CCEA}" type="slidenum">
              <a:rPr lang="en-US" altLang="zh-CN"/>
              <a:pPr/>
              <a:t>‹#›</a:t>
            </a:fld>
            <a:endParaRPr lang="en-US" altLang="zh-CN"/>
          </a:p>
        </p:txBody>
      </p:sp>
    </p:spTree>
    <p:extLst>
      <p:ext uri="{BB962C8B-B14F-4D97-AF65-F5344CB8AC3E}">
        <p14:creationId xmlns:p14="http://schemas.microsoft.com/office/powerpoint/2010/main" val="299344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91C9C47-F32F-42CF-9100-46E4DBC78FCF}"/>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B2485F3C-AD27-4CA7-9AE6-216F50EC63B7}"/>
              </a:ext>
            </a:extLst>
          </p:cNvPr>
          <p:cNvSpPr>
            <a:spLocks noGrp="1"/>
          </p:cNvSpPr>
          <p:nvPr>
            <p:ph sz="half" idx="1"/>
          </p:nvPr>
        </p:nvSpPr>
        <p:spPr>
          <a:xfrm>
            <a:off x="8382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818266FD-238D-438F-9E57-3E672F252D00}"/>
              </a:ext>
            </a:extLst>
          </p:cNvPr>
          <p:cNvSpPr>
            <a:spLocks noGrp="1"/>
          </p:cNvSpPr>
          <p:nvPr>
            <p:ph sz="half" idx="2"/>
          </p:nvPr>
        </p:nvSpPr>
        <p:spPr>
          <a:xfrm>
            <a:off x="61976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a:extLst>
              <a:ext uri="{FF2B5EF4-FFF2-40B4-BE49-F238E27FC236}">
                <a16:creationId xmlns:a16="http://schemas.microsoft.com/office/drawing/2014/main" xmlns="" id="{2174F969-4194-4EDE-85F4-3721B6EE59B1}"/>
              </a:ext>
            </a:extLst>
          </p:cNvPr>
          <p:cNvSpPr>
            <a:spLocks noGrp="1"/>
          </p:cNvSpPr>
          <p:nvPr>
            <p:ph type="sldNum" sz="quarter" idx="10"/>
          </p:nvPr>
        </p:nvSpPr>
        <p:spPr/>
        <p:txBody>
          <a:bodyPr/>
          <a:lstStyle>
            <a:lvl1pPr>
              <a:defRPr/>
            </a:lvl1pPr>
          </a:lstStyle>
          <a:p>
            <a:fld id="{C6A41817-8EB1-4EAC-B788-47D026B1C73C}" type="slidenum">
              <a:rPr lang="en-US" altLang="zh-CN"/>
              <a:pPr/>
              <a:t>‹#›</a:t>
            </a:fld>
            <a:endParaRPr lang="en-US" altLang="zh-CN"/>
          </a:p>
        </p:txBody>
      </p:sp>
    </p:spTree>
    <p:extLst>
      <p:ext uri="{BB962C8B-B14F-4D97-AF65-F5344CB8AC3E}">
        <p14:creationId xmlns:p14="http://schemas.microsoft.com/office/powerpoint/2010/main" val="442096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0B90D749-3F96-4505-BEAE-21B5AF6AAC79}"/>
              </a:ext>
            </a:extLst>
          </p:cNvPr>
          <p:cNvSpPr>
            <a:spLocks noGrp="1"/>
          </p:cNvSpPr>
          <p:nvPr>
            <p:ph type="sldNum" sz="quarter" idx="10"/>
          </p:nvPr>
        </p:nvSpPr>
        <p:spPr/>
        <p:txBody>
          <a:bodyPr/>
          <a:lstStyle>
            <a:lvl1pPr>
              <a:defRPr/>
            </a:lvl1pPr>
          </a:lstStyle>
          <a:p>
            <a:fld id="{0312588A-118A-438E-A1DD-5F5A11362AE9}" type="slidenum">
              <a:rPr lang="en-US" altLang="zh-CN"/>
              <a:pPr/>
              <a:t>‹#›</a:t>
            </a:fld>
            <a:endParaRPr lang="en-US" altLang="zh-CN"/>
          </a:p>
        </p:txBody>
      </p:sp>
    </p:spTree>
    <p:extLst>
      <p:ext uri="{BB962C8B-B14F-4D97-AF65-F5344CB8AC3E}">
        <p14:creationId xmlns:p14="http://schemas.microsoft.com/office/powerpoint/2010/main" val="19015183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274880F-A833-4763-83D0-8B4F6F1CB7A6}"/>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8AD404C1-00B4-4416-8E35-63F56E9FBB33}"/>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9F61A018-DABB-4A88-B977-12B7A5862315}"/>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灯片编号占位符 4">
            <a:extLst>
              <a:ext uri="{FF2B5EF4-FFF2-40B4-BE49-F238E27FC236}">
                <a16:creationId xmlns:a16="http://schemas.microsoft.com/office/drawing/2014/main" xmlns="" id="{5908429C-B5E2-45BF-880D-9C878C930217}"/>
              </a:ext>
            </a:extLst>
          </p:cNvPr>
          <p:cNvSpPr>
            <a:spLocks noGrp="1"/>
          </p:cNvSpPr>
          <p:nvPr>
            <p:ph type="sldNum" sz="quarter" idx="10"/>
          </p:nvPr>
        </p:nvSpPr>
        <p:spPr/>
        <p:txBody>
          <a:bodyPr/>
          <a:lstStyle>
            <a:lvl1pPr>
              <a:defRPr/>
            </a:lvl1pPr>
          </a:lstStyle>
          <a:p>
            <a:fld id="{2F3CA369-3ABF-4156-BF6D-5E600ADF513C}" type="slidenum">
              <a:rPr lang="en-US" altLang="zh-CN"/>
              <a:pPr/>
              <a:t>‹#›</a:t>
            </a:fld>
            <a:endParaRPr lang="en-US" altLang="zh-CN"/>
          </a:p>
        </p:txBody>
      </p:sp>
    </p:spTree>
    <p:extLst>
      <p:ext uri="{BB962C8B-B14F-4D97-AF65-F5344CB8AC3E}">
        <p14:creationId xmlns:p14="http://schemas.microsoft.com/office/powerpoint/2010/main" val="21718972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2C02A0F-4442-4F95-A535-638C39C940B4}"/>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8D90945-CA29-487E-8397-C99674B3E041}"/>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806D2FBD-9192-46D3-B3C0-7103863DD90A}"/>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灯片编号占位符 4">
            <a:extLst>
              <a:ext uri="{FF2B5EF4-FFF2-40B4-BE49-F238E27FC236}">
                <a16:creationId xmlns:a16="http://schemas.microsoft.com/office/drawing/2014/main" xmlns="" id="{64E43383-6CBE-4FB4-AF1F-CD9EE5F75214}"/>
              </a:ext>
            </a:extLst>
          </p:cNvPr>
          <p:cNvSpPr>
            <a:spLocks noGrp="1"/>
          </p:cNvSpPr>
          <p:nvPr>
            <p:ph type="sldNum" sz="quarter" idx="10"/>
          </p:nvPr>
        </p:nvSpPr>
        <p:spPr/>
        <p:txBody>
          <a:bodyPr/>
          <a:lstStyle>
            <a:lvl1pPr>
              <a:defRPr/>
            </a:lvl1pPr>
          </a:lstStyle>
          <a:p>
            <a:fld id="{7E41AC9B-42FB-4175-ABE0-6DF411BF6BC9}" type="slidenum">
              <a:rPr lang="en-US" altLang="zh-CN"/>
              <a:pPr/>
              <a:t>‹#›</a:t>
            </a:fld>
            <a:endParaRPr lang="en-US" altLang="zh-CN"/>
          </a:p>
        </p:txBody>
      </p:sp>
    </p:spTree>
    <p:extLst>
      <p:ext uri="{BB962C8B-B14F-4D97-AF65-F5344CB8AC3E}">
        <p14:creationId xmlns:p14="http://schemas.microsoft.com/office/powerpoint/2010/main" val="40608267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5A6E937-54FD-4533-ACCB-B3BF0A9197FF}"/>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F50CA4F1-4D3C-4320-97B7-A7665B698F13}"/>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xmlns="" id="{A904A2DA-908D-4949-871C-0E7B93546D4E}"/>
              </a:ext>
            </a:extLst>
          </p:cNvPr>
          <p:cNvSpPr>
            <a:spLocks noGrp="1"/>
          </p:cNvSpPr>
          <p:nvPr>
            <p:ph type="sldNum" sz="quarter" idx="10"/>
          </p:nvPr>
        </p:nvSpPr>
        <p:spPr/>
        <p:txBody>
          <a:bodyPr/>
          <a:lstStyle>
            <a:lvl1pPr>
              <a:defRPr/>
            </a:lvl1pPr>
          </a:lstStyle>
          <a:p>
            <a:fld id="{10B1F107-F977-4215-9740-FC7333FC6E18}" type="slidenum">
              <a:rPr lang="en-US" altLang="zh-CN"/>
              <a:pPr/>
              <a:t>‹#›</a:t>
            </a:fld>
            <a:endParaRPr lang="en-US" altLang="zh-CN"/>
          </a:p>
        </p:txBody>
      </p:sp>
    </p:spTree>
    <p:extLst>
      <p:ext uri="{BB962C8B-B14F-4D97-AF65-F5344CB8AC3E}">
        <p14:creationId xmlns:p14="http://schemas.microsoft.com/office/powerpoint/2010/main" val="27007790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426888D6-185D-4B74-BAF3-8C4111C78973}"/>
              </a:ext>
            </a:extLst>
          </p:cNvPr>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03AAFA24-DECE-469D-963F-7A47DE845B12}"/>
              </a:ext>
            </a:extLst>
          </p:cNvPr>
          <p:cNvSpPr>
            <a:spLocks noGrp="1"/>
          </p:cNvSpPr>
          <p:nvPr>
            <p:ph type="body" orient="vert" idx="1"/>
          </p:nvPr>
        </p:nvSpPr>
        <p:spPr>
          <a:xfrm>
            <a:off x="838201" y="365125"/>
            <a:ext cx="76835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xmlns="" id="{136D4EFE-79E5-49CC-9A75-9EB8077D5E24}"/>
              </a:ext>
            </a:extLst>
          </p:cNvPr>
          <p:cNvSpPr>
            <a:spLocks noGrp="1"/>
          </p:cNvSpPr>
          <p:nvPr>
            <p:ph type="sldNum" sz="quarter" idx="10"/>
          </p:nvPr>
        </p:nvSpPr>
        <p:spPr/>
        <p:txBody>
          <a:bodyPr/>
          <a:lstStyle>
            <a:lvl1pPr>
              <a:defRPr/>
            </a:lvl1pPr>
          </a:lstStyle>
          <a:p>
            <a:fld id="{0C02231E-0BFF-4A96-809F-82871ACBAA06}" type="slidenum">
              <a:rPr lang="en-US" altLang="zh-CN"/>
              <a:pPr/>
              <a:t>‹#›</a:t>
            </a:fld>
            <a:endParaRPr lang="en-US" altLang="zh-CN"/>
          </a:p>
        </p:txBody>
      </p:sp>
    </p:spTree>
    <p:extLst>
      <p:ext uri="{BB962C8B-B14F-4D97-AF65-F5344CB8AC3E}">
        <p14:creationId xmlns:p14="http://schemas.microsoft.com/office/powerpoint/2010/main" val="139922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12E0BE-7206-4C56-AA30-B6B40B31057A}"/>
              </a:ext>
            </a:extLst>
          </p:cNvPr>
          <p:cNvSpPr>
            <a:spLocks noGrp="1"/>
          </p:cNvSpPr>
          <p:nvPr>
            <p:ph type="title"/>
          </p:nvPr>
        </p:nvSpPr>
        <p:spPr>
          <a:xfrm>
            <a:off x="840317" y="365126"/>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83E719F-10B1-449E-B343-B661D9A7CFD1}"/>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2A290735-4EC4-4224-980C-116C71A2E1FD}"/>
              </a:ext>
            </a:extLst>
          </p:cNvPr>
          <p:cNvSpPr>
            <a:spLocks noGrp="1"/>
          </p:cNvSpPr>
          <p:nvPr>
            <p:ph sz="half" idx="2"/>
          </p:nvPr>
        </p:nvSpPr>
        <p:spPr>
          <a:xfrm>
            <a:off x="840318" y="2505075"/>
            <a:ext cx="5158316"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A1090A8C-424E-4084-9E4B-9BFD4CDC81F1}"/>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8400C2EC-3C17-4AF0-9936-725E7DA72DCA}"/>
              </a:ext>
            </a:extLst>
          </p:cNvPr>
          <p:cNvSpPr>
            <a:spLocks noGrp="1"/>
          </p:cNvSpPr>
          <p:nvPr>
            <p:ph sz="quarter" idx="4"/>
          </p:nvPr>
        </p:nvSpPr>
        <p:spPr>
          <a:xfrm>
            <a:off x="6172200" y="2505075"/>
            <a:ext cx="518371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a:extLst>
              <a:ext uri="{FF2B5EF4-FFF2-40B4-BE49-F238E27FC236}">
                <a16:creationId xmlns:a16="http://schemas.microsoft.com/office/drawing/2014/main" xmlns="" id="{84AFC36A-2ECA-4A0E-9D46-9244C50BC174}"/>
              </a:ext>
            </a:extLst>
          </p:cNvPr>
          <p:cNvSpPr>
            <a:spLocks noGrp="1"/>
          </p:cNvSpPr>
          <p:nvPr>
            <p:ph type="sldNum" sz="quarter" idx="10"/>
          </p:nvPr>
        </p:nvSpPr>
        <p:spPr/>
        <p:txBody>
          <a:bodyPr/>
          <a:lstStyle>
            <a:lvl1pPr>
              <a:defRPr/>
            </a:lvl1pPr>
          </a:lstStyle>
          <a:p>
            <a:fld id="{86F729C3-5D9A-4228-8F94-17AEC7C5748C}" type="slidenum">
              <a:rPr lang="en-US" altLang="zh-CN"/>
              <a:pPr/>
              <a:t>‹#›</a:t>
            </a:fld>
            <a:endParaRPr lang="en-US" altLang="zh-CN"/>
          </a:p>
        </p:txBody>
      </p:sp>
    </p:spTree>
    <p:extLst>
      <p:ext uri="{BB962C8B-B14F-4D97-AF65-F5344CB8AC3E}">
        <p14:creationId xmlns:p14="http://schemas.microsoft.com/office/powerpoint/2010/main" val="337117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DFD677A-AB06-443C-9F0B-104DB28BCC14}"/>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xmlns="" id="{1FD435EF-D647-46F8-B7C2-50428EEB248B}"/>
              </a:ext>
            </a:extLst>
          </p:cNvPr>
          <p:cNvSpPr>
            <a:spLocks noGrp="1"/>
          </p:cNvSpPr>
          <p:nvPr>
            <p:ph type="sldNum" sz="quarter" idx="10"/>
          </p:nvPr>
        </p:nvSpPr>
        <p:spPr/>
        <p:txBody>
          <a:bodyPr/>
          <a:lstStyle>
            <a:lvl1pPr>
              <a:defRPr/>
            </a:lvl1pPr>
          </a:lstStyle>
          <a:p>
            <a:fld id="{B44DE91C-4813-4A0A-B69D-00E0D579B3A9}" type="slidenum">
              <a:rPr lang="en-US" altLang="zh-CN"/>
              <a:pPr/>
              <a:t>‹#›</a:t>
            </a:fld>
            <a:endParaRPr lang="en-US" altLang="zh-CN"/>
          </a:p>
        </p:txBody>
      </p:sp>
    </p:spTree>
    <p:extLst>
      <p:ext uri="{BB962C8B-B14F-4D97-AF65-F5344CB8AC3E}">
        <p14:creationId xmlns:p14="http://schemas.microsoft.com/office/powerpoint/2010/main" val="3257351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2C44A2D4-8FDB-482C-9BC3-36B5712912DD}"/>
              </a:ext>
            </a:extLst>
          </p:cNvPr>
          <p:cNvSpPr>
            <a:spLocks noGrp="1"/>
          </p:cNvSpPr>
          <p:nvPr>
            <p:ph type="sldNum" sz="quarter" idx="10"/>
          </p:nvPr>
        </p:nvSpPr>
        <p:spPr/>
        <p:txBody>
          <a:bodyPr/>
          <a:lstStyle>
            <a:lvl1pPr>
              <a:defRPr/>
            </a:lvl1pPr>
          </a:lstStyle>
          <a:p>
            <a:fld id="{915E8544-1D83-43A9-A5EA-94F6EC580473}" type="slidenum">
              <a:rPr lang="en-US" altLang="zh-CN"/>
              <a:pPr/>
              <a:t>‹#›</a:t>
            </a:fld>
            <a:endParaRPr lang="en-US" altLang="zh-CN"/>
          </a:p>
        </p:txBody>
      </p:sp>
    </p:spTree>
    <p:extLst>
      <p:ext uri="{BB962C8B-B14F-4D97-AF65-F5344CB8AC3E}">
        <p14:creationId xmlns:p14="http://schemas.microsoft.com/office/powerpoint/2010/main" val="969337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67AC8E-C4E9-4C42-A7FC-118F9FAD44FA}"/>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24C6102E-A01D-4A39-A736-69BC0C80D3CB}"/>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CCCAF6FB-F3A6-4E24-9CE6-BA0700431EE1}"/>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灯片编号占位符 4">
            <a:extLst>
              <a:ext uri="{FF2B5EF4-FFF2-40B4-BE49-F238E27FC236}">
                <a16:creationId xmlns:a16="http://schemas.microsoft.com/office/drawing/2014/main" xmlns="" id="{0F86F984-D836-4A2E-9DFC-1DC9C28F6FB4}"/>
              </a:ext>
            </a:extLst>
          </p:cNvPr>
          <p:cNvSpPr>
            <a:spLocks noGrp="1"/>
          </p:cNvSpPr>
          <p:nvPr>
            <p:ph type="sldNum" sz="quarter" idx="10"/>
          </p:nvPr>
        </p:nvSpPr>
        <p:spPr/>
        <p:txBody>
          <a:bodyPr/>
          <a:lstStyle>
            <a:lvl1pPr>
              <a:defRPr/>
            </a:lvl1pPr>
          </a:lstStyle>
          <a:p>
            <a:fld id="{4166AC26-A45B-4A49-B4F9-A291BB3BD9DE}" type="slidenum">
              <a:rPr lang="en-US" altLang="zh-CN"/>
              <a:pPr/>
              <a:t>‹#›</a:t>
            </a:fld>
            <a:endParaRPr lang="en-US" altLang="zh-CN"/>
          </a:p>
        </p:txBody>
      </p:sp>
    </p:spTree>
    <p:extLst>
      <p:ext uri="{BB962C8B-B14F-4D97-AF65-F5344CB8AC3E}">
        <p14:creationId xmlns:p14="http://schemas.microsoft.com/office/powerpoint/2010/main" val="65656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FAF00F-5422-4A1F-A3F5-52A82F81D45E}"/>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4F74A68-CB8F-467B-80BB-986ABC496C48}"/>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D64CA780-FCE1-4443-8332-D2FCDF6D14BF}"/>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灯片编号占位符 4">
            <a:extLst>
              <a:ext uri="{FF2B5EF4-FFF2-40B4-BE49-F238E27FC236}">
                <a16:creationId xmlns:a16="http://schemas.microsoft.com/office/drawing/2014/main" xmlns="" id="{29CA9203-5918-4AC6-9985-B4020986C321}"/>
              </a:ext>
            </a:extLst>
          </p:cNvPr>
          <p:cNvSpPr>
            <a:spLocks noGrp="1"/>
          </p:cNvSpPr>
          <p:nvPr>
            <p:ph type="sldNum" sz="quarter" idx="10"/>
          </p:nvPr>
        </p:nvSpPr>
        <p:spPr/>
        <p:txBody>
          <a:bodyPr/>
          <a:lstStyle>
            <a:lvl1pPr>
              <a:defRPr/>
            </a:lvl1pPr>
          </a:lstStyle>
          <a:p>
            <a:fld id="{27C461A7-44C1-481C-A58F-CF5F151AB7B3}" type="slidenum">
              <a:rPr lang="en-US" altLang="zh-CN"/>
              <a:pPr/>
              <a:t>‹#›</a:t>
            </a:fld>
            <a:endParaRPr lang="en-US" altLang="zh-CN"/>
          </a:p>
        </p:txBody>
      </p:sp>
    </p:spTree>
    <p:extLst>
      <p:ext uri="{BB962C8B-B14F-4D97-AF65-F5344CB8AC3E}">
        <p14:creationId xmlns:p14="http://schemas.microsoft.com/office/powerpoint/2010/main" val="2894218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24635;&#30446;&#24405;.ppt#3. &#24187;&#28783;&#29255; 3"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hyperlink" Target="../&#24635;&#30446;&#24405;.ppt#3. &#24187;&#28783;&#29255; 3"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hyperlink" Target="../&#24635;&#30446;&#24405;.ppt#3. &#24187;&#28783;&#29255; 3" TargetMode="Externa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hyperlink" Target="../&#24635;&#30446;&#24405;.ppt#3. &#24187;&#28783;&#29255; 3" TargetMode="Externa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xmlns="" id="{4ECF3C16-D223-4ECC-A440-DE39D890B049}"/>
              </a:ext>
            </a:extLst>
          </p:cNvPr>
          <p:cNvSpPr>
            <a:spLocks noGrp="1" noChangeArrowheads="1"/>
          </p:cNvSpPr>
          <p:nvPr>
            <p:ph type="sldNum" sz="quarter" idx="4"/>
          </p:nvPr>
        </p:nvSpPr>
        <p:spPr bwMode="auto">
          <a:xfrm>
            <a:off x="8913284" y="6440488"/>
            <a:ext cx="28448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81F577A0-A79F-4858-B748-35505CB355C6}" type="slidenum">
              <a:rPr lang="en-US" altLang="zh-CN"/>
              <a:pPr/>
              <a:t>‹#›</a:t>
            </a:fld>
            <a:endParaRPr lang="en-US" altLang="zh-CN"/>
          </a:p>
        </p:txBody>
      </p:sp>
      <p:sp>
        <p:nvSpPr>
          <p:cNvPr id="53251" name="Rectangle 3">
            <a:extLst>
              <a:ext uri="{FF2B5EF4-FFF2-40B4-BE49-F238E27FC236}">
                <a16:creationId xmlns:a16="http://schemas.microsoft.com/office/drawing/2014/main" xmlns="" id="{E45DC402-C4BF-4924-87AD-EBD54970886E}"/>
              </a:ext>
            </a:extLst>
          </p:cNvPr>
          <p:cNvSpPr>
            <a:spLocks noChangeArrowheads="1"/>
          </p:cNvSpPr>
          <p:nvPr/>
        </p:nvSpPr>
        <p:spPr bwMode="auto">
          <a:xfrm>
            <a:off x="4368800" y="6400800"/>
            <a:ext cx="38608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b="1">
                <a:solidFill>
                  <a:srgbClr val="000066"/>
                </a:solidFill>
                <a:ea typeface="楷体_GB2312" pitchFamily="49" charset="-122"/>
              </a:rPr>
              <a:t>第十一章  光学</a:t>
            </a:r>
          </a:p>
        </p:txBody>
      </p:sp>
      <p:grpSp>
        <p:nvGrpSpPr>
          <p:cNvPr id="53252" name="Group 4">
            <a:extLst>
              <a:ext uri="{FF2B5EF4-FFF2-40B4-BE49-F238E27FC236}">
                <a16:creationId xmlns:a16="http://schemas.microsoft.com/office/drawing/2014/main" xmlns="" id="{44F35D9E-5C23-4796-B264-0BBB76C90180}"/>
              </a:ext>
            </a:extLst>
          </p:cNvPr>
          <p:cNvGrpSpPr>
            <a:grpSpLocks/>
          </p:cNvGrpSpPr>
          <p:nvPr userDrawn="1"/>
        </p:nvGrpSpPr>
        <p:grpSpPr bwMode="auto">
          <a:xfrm>
            <a:off x="0" y="0"/>
            <a:ext cx="1390651" cy="6858000"/>
            <a:chOff x="0" y="0"/>
            <a:chExt cx="657" cy="4320"/>
          </a:xfrm>
        </p:grpSpPr>
        <p:pic>
          <p:nvPicPr>
            <p:cNvPr id="53253" name="Picture 5" descr="moban-2-3">
              <a:extLst>
                <a:ext uri="{FF2B5EF4-FFF2-40B4-BE49-F238E27FC236}">
                  <a16:creationId xmlns:a16="http://schemas.microsoft.com/office/drawing/2014/main" xmlns="" id="{3B98CC19-64F1-45E9-8305-356E7826EDB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extLst>
              <a:ext uri="{909E8E84-426E-40DD-AFC4-6F175D3DCCD1}">
                <a14:hiddenFill xmlns:a14="http://schemas.microsoft.com/office/drawing/2010/main">
                  <a:solidFill>
                    <a:srgbClr val="FFFFFF"/>
                  </a:solidFill>
                </a14:hiddenFill>
              </a:ext>
            </a:extLst>
          </p:spPr>
        </p:pic>
        <p:pic>
          <p:nvPicPr>
            <p:cNvPr id="53254" name="Picture 6" descr="moban-1-11">
              <a:extLst>
                <a:ext uri="{FF2B5EF4-FFF2-40B4-BE49-F238E27FC236}">
                  <a16:creationId xmlns:a16="http://schemas.microsoft.com/office/drawing/2014/main" xmlns="" id="{B38FA3B7-617C-4BCB-A22F-9F085F6CE3F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extLst>
              <a:ext uri="{909E8E84-426E-40DD-AFC4-6F175D3DCCD1}">
                <a14:hiddenFill xmlns:a14="http://schemas.microsoft.com/office/drawing/2010/main">
                  <a:solidFill>
                    <a:srgbClr val="FFFFFF"/>
                  </a:solidFill>
                </a14:hiddenFill>
              </a:ext>
            </a:extLst>
          </p:spPr>
        </p:pic>
      </p:grpSp>
      <p:sp>
        <p:nvSpPr>
          <p:cNvPr id="53256" name="Oval 8">
            <a:extLst>
              <a:ext uri="{FF2B5EF4-FFF2-40B4-BE49-F238E27FC236}">
                <a16:creationId xmlns:a16="http://schemas.microsoft.com/office/drawing/2014/main" xmlns="" id="{9948E733-A72E-4D71-B8D3-9943405DAAE8}"/>
              </a:ext>
            </a:extLst>
          </p:cNvPr>
          <p:cNvSpPr>
            <a:spLocks noChangeArrowheads="1"/>
          </p:cNvSpPr>
          <p:nvPr userDrawn="1"/>
        </p:nvSpPr>
        <p:spPr bwMode="auto">
          <a:xfrm>
            <a:off x="3685118" y="6324600"/>
            <a:ext cx="5099049" cy="76200"/>
          </a:xfrm>
          <a:prstGeom prst="ellipse">
            <a:avLst/>
          </a:prstGeom>
          <a:gradFill rotWithShape="1">
            <a:gsLst>
              <a:gs pos="0">
                <a:schemeClr val="bg1"/>
              </a:gs>
              <a:gs pos="50000">
                <a:srgbClr val="993366"/>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pic>
        <p:nvPicPr>
          <p:cNvPr id="53259" name="Picture 11" descr="BOOK05">
            <a:hlinkClick r:id="" action="ppaction://hlinkshowjump?jump=nextslide"/>
            <a:extLst>
              <a:ext uri="{FF2B5EF4-FFF2-40B4-BE49-F238E27FC236}">
                <a16:creationId xmlns:a16="http://schemas.microsoft.com/office/drawing/2014/main" xmlns="" id="{17CAD25F-E867-48E6-9F9E-A395006BFDE1}"/>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277600" y="5867400"/>
            <a:ext cx="711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3260" name="Text Box 12">
            <a:hlinkClick r:id="rId16"/>
            <a:extLst>
              <a:ext uri="{FF2B5EF4-FFF2-40B4-BE49-F238E27FC236}">
                <a16:creationId xmlns:a16="http://schemas.microsoft.com/office/drawing/2014/main" xmlns="" id="{9FD89808-60AE-4412-8FAF-78D1890959F4}"/>
              </a:ext>
            </a:extLst>
          </p:cNvPr>
          <p:cNvSpPr txBox="1">
            <a:spLocks noChangeArrowheads="1"/>
          </p:cNvSpPr>
          <p:nvPr userDrawn="1"/>
        </p:nvSpPr>
        <p:spPr bwMode="auto">
          <a:xfrm>
            <a:off x="-101600" y="87314"/>
            <a:ext cx="1200151"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pPr>
            <a:r>
              <a:rPr lang="zh-CN" altLang="en-US" sz="1600" b="1">
                <a:solidFill>
                  <a:schemeClr val="bg1"/>
                </a:solidFill>
                <a:ea typeface="楷体_GB2312" pitchFamily="49" charset="-122"/>
              </a:rPr>
              <a:t>物理学</a:t>
            </a:r>
          </a:p>
          <a:p>
            <a:pPr algn="ctr">
              <a:lnSpc>
                <a:spcPct val="120000"/>
              </a:lnSpc>
            </a:pPr>
            <a:r>
              <a:rPr lang="zh-CN" altLang="en-US" sz="1200" b="1">
                <a:solidFill>
                  <a:schemeClr val="bg1"/>
                </a:solidFill>
                <a:ea typeface="楷体_GB2312" pitchFamily="49" charset="-122"/>
              </a:rPr>
              <a:t>第五版</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12/11/2019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10E36-F60A-4D4E-83D2-CE8D88406B0B}" type="slidenum">
              <a:rPr lang="en-US" altLang="zh-CN" smtClean="0"/>
              <a:pPr/>
              <a:t>‹#›</a:t>
            </a:fld>
            <a:endParaRPr lang="en-US" altLang="zh-CN"/>
          </a:p>
        </p:txBody>
      </p:sp>
      <p:grpSp>
        <p:nvGrpSpPr>
          <p:cNvPr id="7" name="Group 17">
            <a:extLst>
              <a:ext uri="{FF2B5EF4-FFF2-40B4-BE49-F238E27FC236}">
                <a16:creationId xmlns:a16="http://schemas.microsoft.com/office/drawing/2014/main" xmlns="" id="{4AC2C8AF-C979-426D-8415-60724182113F}"/>
              </a:ext>
            </a:extLst>
          </p:cNvPr>
          <p:cNvGrpSpPr>
            <a:grpSpLocks/>
          </p:cNvGrpSpPr>
          <p:nvPr userDrawn="1"/>
        </p:nvGrpSpPr>
        <p:grpSpPr bwMode="auto">
          <a:xfrm>
            <a:off x="0" y="0"/>
            <a:ext cx="1390651" cy="6858000"/>
            <a:chOff x="0" y="0"/>
            <a:chExt cx="657" cy="4320"/>
          </a:xfrm>
        </p:grpSpPr>
        <p:pic>
          <p:nvPicPr>
            <p:cNvPr id="8" name="Picture 18" descr="moban-2-3">
              <a:extLst>
                <a:ext uri="{FF2B5EF4-FFF2-40B4-BE49-F238E27FC236}">
                  <a16:creationId xmlns:a16="http://schemas.microsoft.com/office/drawing/2014/main" xmlns="" id="{30C3E707-297A-4C1C-97CA-DBDD4A736D5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descr="moban-1-11">
              <a:extLst>
                <a:ext uri="{FF2B5EF4-FFF2-40B4-BE49-F238E27FC236}">
                  <a16:creationId xmlns:a16="http://schemas.microsoft.com/office/drawing/2014/main" xmlns="" id="{B458223C-4BDB-47E2-9694-04B4C13D8A2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Oval 20">
            <a:extLst>
              <a:ext uri="{FF2B5EF4-FFF2-40B4-BE49-F238E27FC236}">
                <a16:creationId xmlns:a16="http://schemas.microsoft.com/office/drawing/2014/main" xmlns="" id="{AFF27B8C-8D00-4DE8-A6F1-C51C58EB193B}"/>
              </a:ext>
            </a:extLst>
          </p:cNvPr>
          <p:cNvSpPr>
            <a:spLocks noChangeArrowheads="1"/>
          </p:cNvSpPr>
          <p:nvPr userDrawn="1"/>
        </p:nvSpPr>
        <p:spPr bwMode="auto">
          <a:xfrm>
            <a:off x="4064000" y="609600"/>
            <a:ext cx="7696200" cy="82550"/>
          </a:xfrm>
          <a:prstGeom prst="ellipse">
            <a:avLst/>
          </a:prstGeom>
          <a:gradFill rotWithShape="1">
            <a:gsLst>
              <a:gs pos="0">
                <a:schemeClr val="bg1"/>
              </a:gs>
              <a:gs pos="50000">
                <a:srgbClr val="993366"/>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1" name="Oval 21">
            <a:extLst>
              <a:ext uri="{FF2B5EF4-FFF2-40B4-BE49-F238E27FC236}">
                <a16:creationId xmlns:a16="http://schemas.microsoft.com/office/drawing/2014/main" xmlns="" id="{833D76C3-5B0B-45BB-9FEF-FAB2C495C6FB}"/>
              </a:ext>
            </a:extLst>
          </p:cNvPr>
          <p:cNvSpPr>
            <a:spLocks noChangeArrowheads="1"/>
          </p:cNvSpPr>
          <p:nvPr userDrawn="1"/>
        </p:nvSpPr>
        <p:spPr bwMode="auto">
          <a:xfrm>
            <a:off x="3685118" y="6324600"/>
            <a:ext cx="5099049" cy="76200"/>
          </a:xfrm>
          <a:prstGeom prst="ellipse">
            <a:avLst/>
          </a:prstGeom>
          <a:gradFill rotWithShape="1">
            <a:gsLst>
              <a:gs pos="0">
                <a:schemeClr val="bg1"/>
              </a:gs>
              <a:gs pos="50000">
                <a:srgbClr val="993366"/>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2" name="Rectangle 23">
            <a:extLst>
              <a:ext uri="{FF2B5EF4-FFF2-40B4-BE49-F238E27FC236}">
                <a16:creationId xmlns:a16="http://schemas.microsoft.com/office/drawing/2014/main" xmlns="" id="{B630A359-BE48-455D-8741-64E90CAE2423}"/>
              </a:ext>
            </a:extLst>
          </p:cNvPr>
          <p:cNvSpPr>
            <a:spLocks noChangeArrowheads="1"/>
          </p:cNvSpPr>
          <p:nvPr userDrawn="1"/>
        </p:nvSpPr>
        <p:spPr bwMode="auto">
          <a:xfrm>
            <a:off x="4572000" y="65088"/>
            <a:ext cx="7518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pic>
        <p:nvPicPr>
          <p:cNvPr id="13" name="Picture 26" descr="BOOK05">
            <a:hlinkClick r:id="" action="ppaction://hlinkshowjump?jump=nextslide"/>
            <a:extLst>
              <a:ext uri="{FF2B5EF4-FFF2-40B4-BE49-F238E27FC236}">
                <a16:creationId xmlns:a16="http://schemas.microsoft.com/office/drawing/2014/main" xmlns="" id="{205BE4BC-253B-40FC-BD58-68CFD15ED7E4}"/>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277600" y="5867400"/>
            <a:ext cx="711200" cy="533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27">
            <a:hlinkClick r:id="rId16"/>
            <a:extLst>
              <a:ext uri="{FF2B5EF4-FFF2-40B4-BE49-F238E27FC236}">
                <a16:creationId xmlns:a16="http://schemas.microsoft.com/office/drawing/2014/main" xmlns="" id="{531B09D7-5C10-4FA2-BE6F-6DA1CE410F7B}"/>
              </a:ext>
            </a:extLst>
          </p:cNvPr>
          <p:cNvSpPr txBox="1">
            <a:spLocks noChangeArrowheads="1"/>
          </p:cNvSpPr>
          <p:nvPr userDrawn="1"/>
        </p:nvSpPr>
        <p:spPr bwMode="auto">
          <a:xfrm>
            <a:off x="-101600" y="87314"/>
            <a:ext cx="1200151"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pPr>
            <a:r>
              <a:rPr lang="zh-CN" altLang="en-US" sz="1600" b="1">
                <a:solidFill>
                  <a:schemeClr val="bg1"/>
                </a:solidFill>
                <a:ea typeface="楷体_GB2312" pitchFamily="49" charset="-122"/>
              </a:rPr>
              <a:t>物理学</a:t>
            </a:r>
          </a:p>
          <a:p>
            <a:pPr algn="ctr">
              <a:lnSpc>
                <a:spcPct val="120000"/>
              </a:lnSpc>
            </a:pPr>
            <a:r>
              <a:rPr lang="zh-CN" altLang="en-US" sz="1200" b="1">
                <a:solidFill>
                  <a:schemeClr val="bg1"/>
                </a:solidFill>
                <a:ea typeface="楷体_GB2312" pitchFamily="49" charset="-122"/>
              </a:rPr>
              <a:t>第五版</a:t>
            </a:r>
          </a:p>
        </p:txBody>
      </p:sp>
    </p:spTree>
    <p:extLst>
      <p:ext uri="{BB962C8B-B14F-4D97-AF65-F5344CB8AC3E}">
        <p14:creationId xmlns:p14="http://schemas.microsoft.com/office/powerpoint/2010/main" val="28564716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xmlns="" id="{DBD5ED7F-0179-465E-A932-A6BE8B085884}"/>
              </a:ext>
            </a:extLst>
          </p:cNvPr>
          <p:cNvSpPr>
            <a:spLocks noGrp="1" noChangeArrowheads="1"/>
          </p:cNvSpPr>
          <p:nvPr>
            <p:ph type="sldNum" sz="quarter" idx="4"/>
          </p:nvPr>
        </p:nvSpPr>
        <p:spPr bwMode="auto">
          <a:xfrm>
            <a:off x="8913284" y="6440488"/>
            <a:ext cx="28448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528D166-7539-42CB-A2C1-A00D7208EAD9}" type="slidenum">
              <a:rPr lang="en-US" altLang="zh-CN"/>
              <a:pPr/>
              <a:t>‹#›</a:t>
            </a:fld>
            <a:endParaRPr lang="en-US" altLang="zh-CN"/>
          </a:p>
        </p:txBody>
      </p:sp>
      <p:sp>
        <p:nvSpPr>
          <p:cNvPr id="1039" name="Rectangle 15">
            <a:extLst>
              <a:ext uri="{FF2B5EF4-FFF2-40B4-BE49-F238E27FC236}">
                <a16:creationId xmlns:a16="http://schemas.microsoft.com/office/drawing/2014/main" xmlns="" id="{2B9EF6F6-23B2-4930-8295-BEE6CF69489F}"/>
              </a:ext>
            </a:extLst>
          </p:cNvPr>
          <p:cNvSpPr>
            <a:spLocks noChangeArrowheads="1"/>
          </p:cNvSpPr>
          <p:nvPr/>
        </p:nvSpPr>
        <p:spPr bwMode="auto">
          <a:xfrm>
            <a:off x="4368800" y="6400800"/>
            <a:ext cx="38608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3200" b="1">
                <a:solidFill>
                  <a:srgbClr val="000066"/>
                </a:solidFill>
                <a:ea typeface="楷体_GB2312" pitchFamily="49" charset="-122"/>
              </a:rPr>
              <a:t>第十一章  光学</a:t>
            </a:r>
          </a:p>
        </p:txBody>
      </p:sp>
      <p:grpSp>
        <p:nvGrpSpPr>
          <p:cNvPr id="1041" name="Group 17">
            <a:extLst>
              <a:ext uri="{FF2B5EF4-FFF2-40B4-BE49-F238E27FC236}">
                <a16:creationId xmlns:a16="http://schemas.microsoft.com/office/drawing/2014/main" xmlns="" id="{614A1075-78F5-4C63-B5A1-4BB1DDB5182B}"/>
              </a:ext>
            </a:extLst>
          </p:cNvPr>
          <p:cNvGrpSpPr>
            <a:grpSpLocks/>
          </p:cNvGrpSpPr>
          <p:nvPr userDrawn="1"/>
        </p:nvGrpSpPr>
        <p:grpSpPr bwMode="auto">
          <a:xfrm>
            <a:off x="0" y="0"/>
            <a:ext cx="1390651" cy="6858000"/>
            <a:chOff x="0" y="0"/>
            <a:chExt cx="657" cy="4320"/>
          </a:xfrm>
        </p:grpSpPr>
        <p:pic>
          <p:nvPicPr>
            <p:cNvPr id="1042" name="Picture 18" descr="moban-2-3">
              <a:extLst>
                <a:ext uri="{FF2B5EF4-FFF2-40B4-BE49-F238E27FC236}">
                  <a16:creationId xmlns:a16="http://schemas.microsoft.com/office/drawing/2014/main" xmlns="" id="{B407D0AC-25FC-4BF7-862E-CE31830307D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moban-1-11">
              <a:extLst>
                <a:ext uri="{FF2B5EF4-FFF2-40B4-BE49-F238E27FC236}">
                  <a16:creationId xmlns:a16="http://schemas.microsoft.com/office/drawing/2014/main" xmlns="" id="{AFA34ECC-9B1E-46E0-A9AC-29DE8EBA74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Oval 20">
            <a:extLst>
              <a:ext uri="{FF2B5EF4-FFF2-40B4-BE49-F238E27FC236}">
                <a16:creationId xmlns:a16="http://schemas.microsoft.com/office/drawing/2014/main" xmlns="" id="{1E034238-3A7A-4340-A7FF-3777833D7B7E}"/>
              </a:ext>
            </a:extLst>
          </p:cNvPr>
          <p:cNvSpPr>
            <a:spLocks noChangeArrowheads="1"/>
          </p:cNvSpPr>
          <p:nvPr userDrawn="1"/>
        </p:nvSpPr>
        <p:spPr bwMode="auto">
          <a:xfrm>
            <a:off x="4267200" y="609600"/>
            <a:ext cx="7493000" cy="82550"/>
          </a:xfrm>
          <a:prstGeom prst="ellipse">
            <a:avLst/>
          </a:prstGeom>
          <a:gradFill rotWithShape="1">
            <a:gsLst>
              <a:gs pos="0">
                <a:schemeClr val="bg1"/>
              </a:gs>
              <a:gs pos="50000">
                <a:srgbClr val="993366"/>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45" name="Oval 21">
            <a:extLst>
              <a:ext uri="{FF2B5EF4-FFF2-40B4-BE49-F238E27FC236}">
                <a16:creationId xmlns:a16="http://schemas.microsoft.com/office/drawing/2014/main" xmlns="" id="{569DCB28-265D-443D-9984-01C8349441A2}"/>
              </a:ext>
            </a:extLst>
          </p:cNvPr>
          <p:cNvSpPr>
            <a:spLocks noChangeArrowheads="1"/>
          </p:cNvSpPr>
          <p:nvPr userDrawn="1"/>
        </p:nvSpPr>
        <p:spPr bwMode="auto">
          <a:xfrm>
            <a:off x="3685118" y="6324600"/>
            <a:ext cx="5099049" cy="76200"/>
          </a:xfrm>
          <a:prstGeom prst="ellipse">
            <a:avLst/>
          </a:prstGeom>
          <a:gradFill rotWithShape="1">
            <a:gsLst>
              <a:gs pos="0">
                <a:schemeClr val="bg1"/>
              </a:gs>
              <a:gs pos="50000">
                <a:srgbClr val="993366"/>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47" name="Rectangle 23">
            <a:extLst>
              <a:ext uri="{FF2B5EF4-FFF2-40B4-BE49-F238E27FC236}">
                <a16:creationId xmlns:a16="http://schemas.microsoft.com/office/drawing/2014/main" xmlns="" id="{27D20FC8-374A-4335-BA93-16E5866D86E6}"/>
              </a:ext>
            </a:extLst>
          </p:cNvPr>
          <p:cNvSpPr>
            <a:spLocks noChangeArrowheads="1"/>
          </p:cNvSpPr>
          <p:nvPr userDrawn="1"/>
        </p:nvSpPr>
        <p:spPr bwMode="auto">
          <a:xfrm>
            <a:off x="4775200" y="65088"/>
            <a:ext cx="690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pic>
        <p:nvPicPr>
          <p:cNvPr id="1051" name="Picture 27" descr="BOOK05">
            <a:hlinkClick r:id="" action="ppaction://hlinkshowjump?jump=nextslide"/>
            <a:extLst>
              <a:ext uri="{FF2B5EF4-FFF2-40B4-BE49-F238E27FC236}">
                <a16:creationId xmlns:a16="http://schemas.microsoft.com/office/drawing/2014/main" xmlns="" id="{873ECA72-15EC-4CD0-BC73-C68A72F9DA0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277600" y="5867400"/>
            <a:ext cx="711200" cy="533400"/>
          </a:xfrm>
          <a:prstGeom prst="rect">
            <a:avLst/>
          </a:prstGeom>
          <a:noFill/>
          <a:extLst>
            <a:ext uri="{909E8E84-426E-40DD-AFC4-6F175D3DCCD1}">
              <a14:hiddenFill xmlns:a14="http://schemas.microsoft.com/office/drawing/2010/main">
                <a:solidFill>
                  <a:srgbClr val="FFFFFF"/>
                </a:solidFill>
              </a14:hiddenFill>
            </a:ext>
          </a:extLst>
        </p:spPr>
      </p:pic>
      <p:sp>
        <p:nvSpPr>
          <p:cNvPr id="1052" name="Text Box 28">
            <a:hlinkClick r:id="rId16"/>
            <a:extLst>
              <a:ext uri="{FF2B5EF4-FFF2-40B4-BE49-F238E27FC236}">
                <a16:creationId xmlns:a16="http://schemas.microsoft.com/office/drawing/2014/main" xmlns="" id="{5A21CEE2-BC9A-4302-8117-9005D6B1F22A}"/>
              </a:ext>
            </a:extLst>
          </p:cNvPr>
          <p:cNvSpPr txBox="1">
            <a:spLocks noChangeArrowheads="1"/>
          </p:cNvSpPr>
          <p:nvPr userDrawn="1"/>
        </p:nvSpPr>
        <p:spPr bwMode="auto">
          <a:xfrm>
            <a:off x="-101600" y="87314"/>
            <a:ext cx="1200151"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pPr>
            <a:r>
              <a:rPr lang="zh-CN" altLang="en-US" sz="1600" b="1">
                <a:solidFill>
                  <a:schemeClr val="bg1"/>
                </a:solidFill>
                <a:ea typeface="楷体_GB2312" pitchFamily="49" charset="-122"/>
              </a:rPr>
              <a:t>物理学</a:t>
            </a:r>
          </a:p>
          <a:p>
            <a:pPr algn="ctr">
              <a:lnSpc>
                <a:spcPct val="120000"/>
              </a:lnSpc>
            </a:pPr>
            <a:r>
              <a:rPr lang="zh-CN" altLang="en-US" sz="1200" b="1">
                <a:solidFill>
                  <a:schemeClr val="bg1"/>
                </a:solidFill>
                <a:ea typeface="楷体_GB2312" pitchFamily="49" charset="-122"/>
              </a:rPr>
              <a:t>第五版</a:t>
            </a:r>
          </a:p>
        </p:txBody>
      </p:sp>
    </p:spTree>
    <p:extLst>
      <p:ext uri="{BB962C8B-B14F-4D97-AF65-F5344CB8AC3E}">
        <p14:creationId xmlns:p14="http://schemas.microsoft.com/office/powerpoint/2010/main" val="16864596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xmlns="" id="{74FE7B72-E151-4645-B61C-0762ABCDB1C2}"/>
              </a:ext>
            </a:extLst>
          </p:cNvPr>
          <p:cNvSpPr>
            <a:spLocks noGrp="1" noChangeArrowheads="1"/>
          </p:cNvSpPr>
          <p:nvPr>
            <p:ph type="sldNum" sz="quarter" idx="4"/>
          </p:nvPr>
        </p:nvSpPr>
        <p:spPr bwMode="auto">
          <a:xfrm>
            <a:off x="8913284" y="6440488"/>
            <a:ext cx="28448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887358E2-9365-4146-94C7-7AFFF39C1C6F}" type="slidenum">
              <a:rPr lang="en-US" altLang="zh-CN"/>
              <a:pPr/>
              <a:t>‹#›</a:t>
            </a:fld>
            <a:endParaRPr lang="en-US" altLang="zh-CN"/>
          </a:p>
        </p:txBody>
      </p:sp>
      <p:sp>
        <p:nvSpPr>
          <p:cNvPr id="47107" name="Rectangle 3">
            <a:extLst>
              <a:ext uri="{FF2B5EF4-FFF2-40B4-BE49-F238E27FC236}">
                <a16:creationId xmlns:a16="http://schemas.microsoft.com/office/drawing/2014/main" xmlns="" id="{25005F55-7DF5-4603-B578-651820EAE293}"/>
              </a:ext>
            </a:extLst>
          </p:cNvPr>
          <p:cNvSpPr>
            <a:spLocks noChangeArrowheads="1"/>
          </p:cNvSpPr>
          <p:nvPr/>
        </p:nvSpPr>
        <p:spPr bwMode="auto">
          <a:xfrm>
            <a:off x="4368800" y="6400800"/>
            <a:ext cx="38608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3200" b="1">
                <a:solidFill>
                  <a:srgbClr val="000066"/>
                </a:solidFill>
                <a:ea typeface="楷体_GB2312" pitchFamily="49" charset="-122"/>
              </a:rPr>
              <a:t>第十一章  光学</a:t>
            </a:r>
          </a:p>
        </p:txBody>
      </p:sp>
      <p:grpSp>
        <p:nvGrpSpPr>
          <p:cNvPr id="47108" name="Group 4">
            <a:extLst>
              <a:ext uri="{FF2B5EF4-FFF2-40B4-BE49-F238E27FC236}">
                <a16:creationId xmlns:a16="http://schemas.microsoft.com/office/drawing/2014/main" xmlns="" id="{25C89791-DF9C-431C-BAC8-E8D40C4E5DEF}"/>
              </a:ext>
            </a:extLst>
          </p:cNvPr>
          <p:cNvGrpSpPr>
            <a:grpSpLocks/>
          </p:cNvGrpSpPr>
          <p:nvPr userDrawn="1"/>
        </p:nvGrpSpPr>
        <p:grpSpPr bwMode="auto">
          <a:xfrm>
            <a:off x="0" y="0"/>
            <a:ext cx="1390651" cy="6858000"/>
            <a:chOff x="0" y="0"/>
            <a:chExt cx="657" cy="4320"/>
          </a:xfrm>
        </p:grpSpPr>
        <p:pic>
          <p:nvPicPr>
            <p:cNvPr id="47109" name="Picture 5" descr="moban-2-3">
              <a:extLst>
                <a:ext uri="{FF2B5EF4-FFF2-40B4-BE49-F238E27FC236}">
                  <a16:creationId xmlns:a16="http://schemas.microsoft.com/office/drawing/2014/main" xmlns="" id="{3D6B973C-1B5C-4785-961A-770DD78E3F7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moban-1-11">
              <a:extLst>
                <a:ext uri="{FF2B5EF4-FFF2-40B4-BE49-F238E27FC236}">
                  <a16:creationId xmlns:a16="http://schemas.microsoft.com/office/drawing/2014/main" xmlns="" id="{8DADA6A8-B221-4F2B-BAFB-EAEE481FC44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extLst>
              <a:ext uri="{909E8E84-426E-40DD-AFC4-6F175D3DCCD1}">
                <a14:hiddenFill xmlns:a14="http://schemas.microsoft.com/office/drawing/2010/main">
                  <a:solidFill>
                    <a:srgbClr val="FFFFFF"/>
                  </a:solidFill>
                </a14:hiddenFill>
              </a:ext>
            </a:extLst>
          </p:spPr>
        </p:pic>
      </p:grpSp>
      <p:sp>
        <p:nvSpPr>
          <p:cNvPr id="47112" name="Oval 8">
            <a:extLst>
              <a:ext uri="{FF2B5EF4-FFF2-40B4-BE49-F238E27FC236}">
                <a16:creationId xmlns:a16="http://schemas.microsoft.com/office/drawing/2014/main" xmlns="" id="{621667B2-DD38-4956-97BE-E89D5BA11E2F}"/>
              </a:ext>
            </a:extLst>
          </p:cNvPr>
          <p:cNvSpPr>
            <a:spLocks noChangeArrowheads="1"/>
          </p:cNvSpPr>
          <p:nvPr userDrawn="1"/>
        </p:nvSpPr>
        <p:spPr bwMode="auto">
          <a:xfrm>
            <a:off x="3685118" y="6324600"/>
            <a:ext cx="5099049" cy="76200"/>
          </a:xfrm>
          <a:prstGeom prst="ellipse">
            <a:avLst/>
          </a:prstGeom>
          <a:gradFill rotWithShape="1">
            <a:gsLst>
              <a:gs pos="0">
                <a:schemeClr val="bg1"/>
              </a:gs>
              <a:gs pos="50000">
                <a:srgbClr val="993366"/>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pic>
        <p:nvPicPr>
          <p:cNvPr id="47115" name="Picture 11" descr="BOOK05">
            <a:hlinkClick r:id="" action="ppaction://hlinkshowjump?jump=nextslide"/>
            <a:extLst>
              <a:ext uri="{FF2B5EF4-FFF2-40B4-BE49-F238E27FC236}">
                <a16:creationId xmlns:a16="http://schemas.microsoft.com/office/drawing/2014/main" xmlns="" id="{15685BC7-CF81-4189-B3F5-CDFAC8AF01CF}"/>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277600" y="5867400"/>
            <a:ext cx="711200" cy="533400"/>
          </a:xfrm>
          <a:prstGeom prst="rect">
            <a:avLst/>
          </a:prstGeom>
          <a:noFill/>
          <a:extLst>
            <a:ext uri="{909E8E84-426E-40DD-AFC4-6F175D3DCCD1}">
              <a14:hiddenFill xmlns:a14="http://schemas.microsoft.com/office/drawing/2010/main">
                <a:solidFill>
                  <a:srgbClr val="FFFFFF"/>
                </a:solidFill>
              </a14:hiddenFill>
            </a:ext>
          </a:extLst>
        </p:spPr>
      </p:pic>
      <p:sp>
        <p:nvSpPr>
          <p:cNvPr id="47116" name="Text Box 12">
            <a:hlinkClick r:id="rId16"/>
            <a:extLst>
              <a:ext uri="{FF2B5EF4-FFF2-40B4-BE49-F238E27FC236}">
                <a16:creationId xmlns:a16="http://schemas.microsoft.com/office/drawing/2014/main" xmlns="" id="{01649695-23A4-41B6-BD7C-DD7B2744C836}"/>
              </a:ext>
            </a:extLst>
          </p:cNvPr>
          <p:cNvSpPr txBox="1">
            <a:spLocks noChangeArrowheads="1"/>
          </p:cNvSpPr>
          <p:nvPr userDrawn="1"/>
        </p:nvSpPr>
        <p:spPr bwMode="auto">
          <a:xfrm>
            <a:off x="-101600" y="87314"/>
            <a:ext cx="1200151"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pPr>
            <a:r>
              <a:rPr lang="zh-CN" altLang="en-US" sz="1600" b="1">
                <a:solidFill>
                  <a:schemeClr val="bg1"/>
                </a:solidFill>
                <a:ea typeface="楷体_GB2312" pitchFamily="49" charset="-122"/>
              </a:rPr>
              <a:t>物理学</a:t>
            </a:r>
          </a:p>
          <a:p>
            <a:pPr algn="ctr">
              <a:lnSpc>
                <a:spcPct val="120000"/>
              </a:lnSpc>
            </a:pPr>
            <a:r>
              <a:rPr lang="zh-CN" altLang="en-US" sz="1200" b="1">
                <a:solidFill>
                  <a:schemeClr val="bg1"/>
                </a:solidFill>
                <a:ea typeface="楷体_GB2312" pitchFamily="49" charset="-122"/>
              </a:rPr>
              <a:t>第五版</a:t>
            </a:r>
          </a:p>
        </p:txBody>
      </p:sp>
    </p:spTree>
    <p:extLst>
      <p:ext uri="{BB962C8B-B14F-4D97-AF65-F5344CB8AC3E}">
        <p14:creationId xmlns:p14="http://schemas.microsoft.com/office/powerpoint/2010/main" val="24974390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customXml" Target="../ink/ink8.xml"/><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32.wmf"/><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29.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20.bin"/><Relationship Id="rId14" Type="http://schemas.openxmlformats.org/officeDocument/2006/relationships/image" Target="../media/image33.emf"/></Relationships>
</file>

<file path=ppt/slides/_rels/slide11.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38.wmf"/><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image" Target="../media/image35.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25.bin"/></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9.xml"/><Relationship Id="rId1" Type="http://schemas.openxmlformats.org/officeDocument/2006/relationships/slideLayout" Target="../slideLayouts/slideLayout18.xml"/><Relationship Id="rId5" Type="http://schemas.openxmlformats.org/officeDocument/2006/relationships/image" Target="../media/image40.emf"/><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33.bin"/><Relationship Id="rId18" Type="http://schemas.openxmlformats.org/officeDocument/2006/relationships/oleObject" Target="../embeddings/oleObject36.bin"/><Relationship Id="rId26" Type="http://schemas.openxmlformats.org/officeDocument/2006/relationships/image" Target="../media/image47.emf"/><Relationship Id="rId3" Type="http://schemas.openxmlformats.org/officeDocument/2006/relationships/oleObject" Target="../embeddings/oleObject27.bin"/><Relationship Id="rId21" Type="http://schemas.openxmlformats.org/officeDocument/2006/relationships/oleObject" Target="../embeddings/oleObject38.bin"/><Relationship Id="rId7" Type="http://schemas.openxmlformats.org/officeDocument/2006/relationships/oleObject" Target="../embeddings/oleObject29.bin"/><Relationship Id="rId12" Type="http://schemas.openxmlformats.org/officeDocument/2006/relationships/oleObject" Target="../embeddings/oleObject32.bin"/><Relationship Id="rId17" Type="http://schemas.openxmlformats.org/officeDocument/2006/relationships/image" Target="../media/image45.wmf"/><Relationship Id="rId25" Type="http://schemas.openxmlformats.org/officeDocument/2006/relationships/customXml" Target="../ink/ink11.xml"/><Relationship Id="rId2" Type="http://schemas.openxmlformats.org/officeDocument/2006/relationships/slideLayout" Target="../slideLayouts/slideLayout18.xml"/><Relationship Id="rId16" Type="http://schemas.openxmlformats.org/officeDocument/2006/relationships/oleObject" Target="../embeddings/oleObject35.bin"/><Relationship Id="rId20" Type="http://schemas.openxmlformats.org/officeDocument/2006/relationships/oleObject" Target="../embeddings/oleObject37.bin"/><Relationship Id="rId1" Type="http://schemas.openxmlformats.org/officeDocument/2006/relationships/vmlDrawing" Target="../drawings/vmlDrawing8.vml"/><Relationship Id="rId6" Type="http://schemas.openxmlformats.org/officeDocument/2006/relationships/image" Target="../media/image42.wmf"/><Relationship Id="rId11" Type="http://schemas.openxmlformats.org/officeDocument/2006/relationships/image" Target="../media/image43.wmf"/><Relationship Id="rId24" Type="http://schemas.openxmlformats.org/officeDocument/2006/relationships/oleObject" Target="../embeddings/oleObject40.bin"/><Relationship Id="rId5" Type="http://schemas.openxmlformats.org/officeDocument/2006/relationships/oleObject" Target="../embeddings/oleObject28.bin"/><Relationship Id="rId15" Type="http://schemas.openxmlformats.org/officeDocument/2006/relationships/oleObject" Target="../embeddings/oleObject34.bin"/><Relationship Id="rId23" Type="http://schemas.openxmlformats.org/officeDocument/2006/relationships/oleObject" Target="../embeddings/oleObject39.bin"/><Relationship Id="rId10" Type="http://schemas.openxmlformats.org/officeDocument/2006/relationships/oleObject" Target="../embeddings/oleObject31.bin"/><Relationship Id="rId19" Type="http://schemas.openxmlformats.org/officeDocument/2006/relationships/image" Target="../media/image46.wmf"/><Relationship Id="rId4" Type="http://schemas.openxmlformats.org/officeDocument/2006/relationships/image" Target="../media/image41.wmf"/><Relationship Id="rId9" Type="http://schemas.openxmlformats.org/officeDocument/2006/relationships/oleObject" Target="../embeddings/oleObject30.bin"/><Relationship Id="rId14" Type="http://schemas.openxmlformats.org/officeDocument/2006/relationships/image" Target="../media/image44.wmf"/><Relationship Id="rId22" Type="http://schemas.openxmlformats.org/officeDocument/2006/relationships/image" Target="../media/image19.wmf"/></Relationships>
</file>

<file path=ppt/slides/_rels/slide14.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47.bin"/><Relationship Id="rId18" Type="http://schemas.openxmlformats.org/officeDocument/2006/relationships/oleObject" Target="../embeddings/oleObject50.bin"/><Relationship Id="rId26" Type="http://schemas.openxmlformats.org/officeDocument/2006/relationships/image" Target="../media/image48.emf"/><Relationship Id="rId3" Type="http://schemas.openxmlformats.org/officeDocument/2006/relationships/oleObject" Target="../embeddings/oleObject41.bin"/><Relationship Id="rId21" Type="http://schemas.openxmlformats.org/officeDocument/2006/relationships/oleObject" Target="../embeddings/oleObject52.bin"/><Relationship Id="rId7" Type="http://schemas.openxmlformats.org/officeDocument/2006/relationships/oleObject" Target="../embeddings/oleObject43.bin"/><Relationship Id="rId12" Type="http://schemas.openxmlformats.org/officeDocument/2006/relationships/oleObject" Target="../embeddings/oleObject46.bin"/><Relationship Id="rId17" Type="http://schemas.openxmlformats.org/officeDocument/2006/relationships/image" Target="../media/image45.wmf"/><Relationship Id="rId25" Type="http://schemas.openxmlformats.org/officeDocument/2006/relationships/customXml" Target="../ink/ink12.xml"/><Relationship Id="rId2" Type="http://schemas.openxmlformats.org/officeDocument/2006/relationships/slideLayout" Target="../slideLayouts/slideLayout18.xml"/><Relationship Id="rId16" Type="http://schemas.openxmlformats.org/officeDocument/2006/relationships/oleObject" Target="../embeddings/oleObject49.bin"/><Relationship Id="rId20" Type="http://schemas.openxmlformats.org/officeDocument/2006/relationships/oleObject" Target="../embeddings/oleObject51.bin"/><Relationship Id="rId1" Type="http://schemas.openxmlformats.org/officeDocument/2006/relationships/vmlDrawing" Target="../drawings/vmlDrawing9.vml"/><Relationship Id="rId6" Type="http://schemas.openxmlformats.org/officeDocument/2006/relationships/image" Target="../media/image42.wmf"/><Relationship Id="rId11" Type="http://schemas.openxmlformats.org/officeDocument/2006/relationships/image" Target="../media/image43.wmf"/><Relationship Id="rId24" Type="http://schemas.openxmlformats.org/officeDocument/2006/relationships/oleObject" Target="../embeddings/oleObject54.bin"/><Relationship Id="rId5" Type="http://schemas.openxmlformats.org/officeDocument/2006/relationships/oleObject" Target="../embeddings/oleObject42.bin"/><Relationship Id="rId15" Type="http://schemas.openxmlformats.org/officeDocument/2006/relationships/oleObject" Target="../embeddings/oleObject48.bin"/><Relationship Id="rId23" Type="http://schemas.openxmlformats.org/officeDocument/2006/relationships/oleObject" Target="../embeddings/oleObject53.bin"/><Relationship Id="rId10" Type="http://schemas.openxmlformats.org/officeDocument/2006/relationships/oleObject" Target="../embeddings/oleObject45.bin"/><Relationship Id="rId19" Type="http://schemas.openxmlformats.org/officeDocument/2006/relationships/image" Target="../media/image46.wmf"/><Relationship Id="rId4" Type="http://schemas.openxmlformats.org/officeDocument/2006/relationships/image" Target="../media/image41.wmf"/><Relationship Id="rId9" Type="http://schemas.openxmlformats.org/officeDocument/2006/relationships/oleObject" Target="../embeddings/oleObject44.bin"/><Relationship Id="rId14" Type="http://schemas.openxmlformats.org/officeDocument/2006/relationships/image" Target="../media/image44.wmf"/><Relationship Id="rId22"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customXml" Target="../ink/ink14.xml"/><Relationship Id="rId3" Type="http://schemas.openxmlformats.org/officeDocument/2006/relationships/image" Target="../media/image7.png"/><Relationship Id="rId7" Type="http://schemas.openxmlformats.org/officeDocument/2006/relationships/image" Target="../media/image51.wmf"/><Relationship Id="rId12" Type="http://schemas.openxmlformats.org/officeDocument/2006/relationships/image" Target="../media/image53.wmf"/><Relationship Id="rId2" Type="http://schemas.openxmlformats.org/officeDocument/2006/relationships/slideLayout" Target="../slideLayouts/slideLayout29.xml"/><Relationship Id="rId1" Type="http://schemas.openxmlformats.org/officeDocument/2006/relationships/vmlDrawing" Target="../drawings/vmlDrawing10.vml"/><Relationship Id="rId6" Type="http://schemas.openxmlformats.org/officeDocument/2006/relationships/oleObject" Target="../embeddings/oleObject56.bin"/><Relationship Id="rId11" Type="http://schemas.openxmlformats.org/officeDocument/2006/relationships/oleObject" Target="../embeddings/oleObject59.bin"/><Relationship Id="rId5" Type="http://schemas.openxmlformats.org/officeDocument/2006/relationships/image" Target="../media/image50.wmf"/><Relationship Id="rId10" Type="http://schemas.openxmlformats.org/officeDocument/2006/relationships/image" Target="../media/image52.wmf"/><Relationship Id="rId4" Type="http://schemas.openxmlformats.org/officeDocument/2006/relationships/oleObject" Target="../embeddings/oleObject55.bin"/><Relationship Id="rId9" Type="http://schemas.openxmlformats.org/officeDocument/2006/relationships/oleObject" Target="../embeddings/oleObject58.bin"/><Relationship Id="rId14" Type="http://schemas.openxmlformats.org/officeDocument/2006/relationships/image" Target="../media/image54.emf"/></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7.png"/><Relationship Id="rId1" Type="http://schemas.openxmlformats.org/officeDocument/2006/relationships/slideLayout" Target="../slideLayouts/slideLayout29.xml"/><Relationship Id="rId4" Type="http://schemas.openxmlformats.org/officeDocument/2006/relationships/image" Target="../media/image55.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53.wmf"/><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oleObject" Target="../embeddings/oleObject65.bin"/><Relationship Id="rId2" Type="http://schemas.openxmlformats.org/officeDocument/2006/relationships/slideLayout" Target="../slideLayouts/slideLayout29.xml"/><Relationship Id="rId1" Type="http://schemas.openxmlformats.org/officeDocument/2006/relationships/vmlDrawing" Target="../drawings/vmlDrawing11.vml"/><Relationship Id="rId6" Type="http://schemas.openxmlformats.org/officeDocument/2006/relationships/image" Target="../media/image57.wmf"/><Relationship Id="rId11" Type="http://schemas.openxmlformats.org/officeDocument/2006/relationships/image" Target="../media/image52.wmf"/><Relationship Id="rId5" Type="http://schemas.openxmlformats.org/officeDocument/2006/relationships/oleObject" Target="../embeddings/oleObject61.bin"/><Relationship Id="rId15" Type="http://schemas.openxmlformats.org/officeDocument/2006/relationships/image" Target="../media/image58.emf"/><Relationship Id="rId10" Type="http://schemas.openxmlformats.org/officeDocument/2006/relationships/oleObject" Target="../embeddings/oleObject64.bin"/><Relationship Id="rId4" Type="http://schemas.openxmlformats.org/officeDocument/2006/relationships/image" Target="../media/image56.wmf"/><Relationship Id="rId9" Type="http://schemas.openxmlformats.org/officeDocument/2006/relationships/image" Target="../media/image51.wmf"/><Relationship Id="rId14" Type="http://schemas.openxmlformats.org/officeDocument/2006/relationships/customXml" Target="../ink/ink16.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59.emf"/><Relationship Id="rId3" Type="http://schemas.openxmlformats.org/officeDocument/2006/relationships/oleObject" Target="../embeddings/oleObject66.bin"/><Relationship Id="rId7" Type="http://schemas.openxmlformats.org/officeDocument/2006/relationships/image" Target="../media/image51.wmf"/><Relationship Id="rId12" Type="http://schemas.openxmlformats.org/officeDocument/2006/relationships/customXml" Target="../ink/ink17.xml"/><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oleObject" Target="../embeddings/oleObject68.bin"/><Relationship Id="rId11" Type="http://schemas.openxmlformats.org/officeDocument/2006/relationships/image" Target="../media/image53.wmf"/><Relationship Id="rId5" Type="http://schemas.openxmlformats.org/officeDocument/2006/relationships/oleObject" Target="../embeddings/oleObject67.bin"/><Relationship Id="rId10" Type="http://schemas.openxmlformats.org/officeDocument/2006/relationships/oleObject" Target="../embeddings/oleObject70.bin"/><Relationship Id="rId4" Type="http://schemas.openxmlformats.org/officeDocument/2006/relationships/image" Target="../media/image57.wmf"/><Relationship Id="rId9" Type="http://schemas.openxmlformats.org/officeDocument/2006/relationships/image" Target="../media/image52.wmf"/></Relationships>
</file>

<file path=ppt/slides/_rels/slide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7.png"/><Relationship Id="rId7" Type="http://schemas.openxmlformats.org/officeDocument/2006/relationships/image" Target="../media/image6.w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61.wmf"/><Relationship Id="rId18" Type="http://schemas.openxmlformats.org/officeDocument/2006/relationships/oleObject" Target="../embeddings/oleObject79.bin"/><Relationship Id="rId26" Type="http://schemas.openxmlformats.org/officeDocument/2006/relationships/image" Target="../media/image64.emf"/><Relationship Id="rId3" Type="http://schemas.openxmlformats.org/officeDocument/2006/relationships/oleObject" Target="../embeddings/oleObject71.bin"/><Relationship Id="rId21" Type="http://schemas.openxmlformats.org/officeDocument/2006/relationships/oleObject" Target="../embeddings/oleObject81.bin"/><Relationship Id="rId7" Type="http://schemas.openxmlformats.org/officeDocument/2006/relationships/oleObject" Target="../embeddings/oleObject73.bin"/><Relationship Id="rId12" Type="http://schemas.openxmlformats.org/officeDocument/2006/relationships/oleObject" Target="../embeddings/oleObject76.bin"/><Relationship Id="rId17" Type="http://schemas.openxmlformats.org/officeDocument/2006/relationships/image" Target="../media/image63.wmf"/><Relationship Id="rId25" Type="http://schemas.openxmlformats.org/officeDocument/2006/relationships/customXml" Target="../ink/ink18.xml"/><Relationship Id="rId2" Type="http://schemas.openxmlformats.org/officeDocument/2006/relationships/slideLayout" Target="../slideLayouts/slideLayout29.xml"/><Relationship Id="rId16" Type="http://schemas.openxmlformats.org/officeDocument/2006/relationships/oleObject" Target="../embeddings/oleObject78.bin"/><Relationship Id="rId20" Type="http://schemas.openxmlformats.org/officeDocument/2006/relationships/image" Target="../media/image57.wmf"/><Relationship Id="rId1" Type="http://schemas.openxmlformats.org/officeDocument/2006/relationships/vmlDrawing" Target="../drawings/vmlDrawing13.vml"/><Relationship Id="rId6" Type="http://schemas.openxmlformats.org/officeDocument/2006/relationships/image" Target="../media/image51.wmf"/><Relationship Id="rId11" Type="http://schemas.openxmlformats.org/officeDocument/2006/relationships/image" Target="../media/image52.wmf"/><Relationship Id="rId24" Type="http://schemas.openxmlformats.org/officeDocument/2006/relationships/oleObject" Target="../embeddings/oleObject84.bin"/><Relationship Id="rId5" Type="http://schemas.openxmlformats.org/officeDocument/2006/relationships/oleObject" Target="../embeddings/oleObject72.bin"/><Relationship Id="rId15" Type="http://schemas.openxmlformats.org/officeDocument/2006/relationships/image" Target="../media/image62.wmf"/><Relationship Id="rId23" Type="http://schemas.openxmlformats.org/officeDocument/2006/relationships/oleObject" Target="../embeddings/oleObject83.bin"/><Relationship Id="rId10" Type="http://schemas.openxmlformats.org/officeDocument/2006/relationships/oleObject" Target="../embeddings/oleObject75.bin"/><Relationship Id="rId19" Type="http://schemas.openxmlformats.org/officeDocument/2006/relationships/oleObject" Target="../embeddings/oleObject80.bin"/><Relationship Id="rId4" Type="http://schemas.openxmlformats.org/officeDocument/2006/relationships/image" Target="../media/image60.wmf"/><Relationship Id="rId9" Type="http://schemas.openxmlformats.org/officeDocument/2006/relationships/oleObject" Target="../embeddings/oleObject74.bin"/><Relationship Id="rId14" Type="http://schemas.openxmlformats.org/officeDocument/2006/relationships/oleObject" Target="../embeddings/oleObject77.bin"/><Relationship Id="rId22" Type="http://schemas.openxmlformats.org/officeDocument/2006/relationships/oleObject" Target="../embeddings/oleObject82.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9.xml"/><Relationship Id="rId1" Type="http://schemas.openxmlformats.org/officeDocument/2006/relationships/vmlDrawing" Target="../drawings/vmlDrawing14.vml"/><Relationship Id="rId4" Type="http://schemas.openxmlformats.org/officeDocument/2006/relationships/image" Target="../media/image65.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customXml" Target="../ink/ink19.xml"/><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oleObject" Target="../embeddings/oleObject92.bin"/><Relationship Id="rId2" Type="http://schemas.openxmlformats.org/officeDocument/2006/relationships/slideLayout" Target="../slideLayouts/slideLayout29.xml"/><Relationship Id="rId1" Type="http://schemas.openxmlformats.org/officeDocument/2006/relationships/vmlDrawing" Target="../drawings/vmlDrawing15.vml"/><Relationship Id="rId6" Type="http://schemas.openxmlformats.org/officeDocument/2006/relationships/image" Target="../media/image57.wmf"/><Relationship Id="rId11" Type="http://schemas.openxmlformats.org/officeDocument/2006/relationships/oleObject" Target="../embeddings/oleObject91.bin"/><Relationship Id="rId5" Type="http://schemas.openxmlformats.org/officeDocument/2006/relationships/oleObject" Target="../embeddings/oleObject87.bin"/><Relationship Id="rId10" Type="http://schemas.openxmlformats.org/officeDocument/2006/relationships/image" Target="../media/image67.wmf"/><Relationship Id="rId4" Type="http://schemas.openxmlformats.org/officeDocument/2006/relationships/image" Target="../media/image66.wmf"/><Relationship Id="rId9" Type="http://schemas.openxmlformats.org/officeDocument/2006/relationships/oleObject" Target="../embeddings/oleObject90.bin"/><Relationship Id="rId14" Type="http://schemas.openxmlformats.org/officeDocument/2006/relationships/image" Target="../media/image68.emf"/></Relationships>
</file>

<file path=ppt/slides/_rels/slide23.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98.bin"/><Relationship Id="rId18" Type="http://schemas.openxmlformats.org/officeDocument/2006/relationships/image" Target="../media/image74.wmf"/><Relationship Id="rId26" Type="http://schemas.openxmlformats.org/officeDocument/2006/relationships/oleObject" Target="../embeddings/oleObject107.bin"/><Relationship Id="rId39" Type="http://schemas.openxmlformats.org/officeDocument/2006/relationships/oleObject" Target="../embeddings/oleObject119.bin"/><Relationship Id="rId3" Type="http://schemas.openxmlformats.org/officeDocument/2006/relationships/oleObject" Target="../embeddings/oleObject93.bin"/><Relationship Id="rId21" Type="http://schemas.openxmlformats.org/officeDocument/2006/relationships/oleObject" Target="../embeddings/oleObject102.bin"/><Relationship Id="rId34" Type="http://schemas.openxmlformats.org/officeDocument/2006/relationships/oleObject" Target="../embeddings/oleObject115.bin"/><Relationship Id="rId42" Type="http://schemas.openxmlformats.org/officeDocument/2006/relationships/oleObject" Target="../embeddings/oleObject121.bin"/><Relationship Id="rId47" Type="http://schemas.openxmlformats.org/officeDocument/2006/relationships/oleObject" Target="../embeddings/oleObject124.bin"/><Relationship Id="rId7" Type="http://schemas.openxmlformats.org/officeDocument/2006/relationships/oleObject" Target="../embeddings/oleObject95.bin"/><Relationship Id="rId12" Type="http://schemas.openxmlformats.org/officeDocument/2006/relationships/image" Target="../media/image42.wmf"/><Relationship Id="rId17" Type="http://schemas.openxmlformats.org/officeDocument/2006/relationships/oleObject" Target="../embeddings/oleObject100.bin"/><Relationship Id="rId25" Type="http://schemas.openxmlformats.org/officeDocument/2006/relationships/oleObject" Target="../embeddings/oleObject106.bin"/><Relationship Id="rId33" Type="http://schemas.openxmlformats.org/officeDocument/2006/relationships/oleObject" Target="../embeddings/oleObject114.bin"/><Relationship Id="rId38" Type="http://schemas.openxmlformats.org/officeDocument/2006/relationships/image" Target="../media/image76.wmf"/><Relationship Id="rId46" Type="http://schemas.openxmlformats.org/officeDocument/2006/relationships/image" Target="../media/image79.wmf"/><Relationship Id="rId2" Type="http://schemas.openxmlformats.org/officeDocument/2006/relationships/slideLayout" Target="../slideLayouts/slideLayout29.xml"/><Relationship Id="rId16" Type="http://schemas.openxmlformats.org/officeDocument/2006/relationships/image" Target="../media/image73.wmf"/><Relationship Id="rId20" Type="http://schemas.openxmlformats.org/officeDocument/2006/relationships/image" Target="../media/image75.wmf"/><Relationship Id="rId29" Type="http://schemas.openxmlformats.org/officeDocument/2006/relationships/oleObject" Target="../embeddings/oleObject110.bin"/><Relationship Id="rId41" Type="http://schemas.openxmlformats.org/officeDocument/2006/relationships/oleObject" Target="../embeddings/oleObject120.bin"/><Relationship Id="rId1" Type="http://schemas.openxmlformats.org/officeDocument/2006/relationships/vmlDrawing" Target="../drawings/vmlDrawing16.vml"/><Relationship Id="rId6" Type="http://schemas.openxmlformats.org/officeDocument/2006/relationships/image" Target="../media/image70.wmf"/><Relationship Id="rId11" Type="http://schemas.openxmlformats.org/officeDocument/2006/relationships/oleObject" Target="../embeddings/oleObject97.bin"/><Relationship Id="rId24" Type="http://schemas.openxmlformats.org/officeDocument/2006/relationships/oleObject" Target="../embeddings/oleObject105.bin"/><Relationship Id="rId32" Type="http://schemas.openxmlformats.org/officeDocument/2006/relationships/oleObject" Target="../embeddings/oleObject113.bin"/><Relationship Id="rId37" Type="http://schemas.openxmlformats.org/officeDocument/2006/relationships/oleObject" Target="../embeddings/oleObject118.bin"/><Relationship Id="rId40" Type="http://schemas.openxmlformats.org/officeDocument/2006/relationships/image" Target="../media/image77.wmf"/><Relationship Id="rId45" Type="http://schemas.openxmlformats.org/officeDocument/2006/relationships/oleObject" Target="../embeddings/oleObject123.bin"/><Relationship Id="rId5" Type="http://schemas.openxmlformats.org/officeDocument/2006/relationships/oleObject" Target="../embeddings/oleObject94.bin"/><Relationship Id="rId15" Type="http://schemas.openxmlformats.org/officeDocument/2006/relationships/oleObject" Target="../embeddings/oleObject99.bin"/><Relationship Id="rId23" Type="http://schemas.openxmlformats.org/officeDocument/2006/relationships/oleObject" Target="../embeddings/oleObject104.bin"/><Relationship Id="rId28" Type="http://schemas.openxmlformats.org/officeDocument/2006/relationships/oleObject" Target="../embeddings/oleObject109.bin"/><Relationship Id="rId36" Type="http://schemas.openxmlformats.org/officeDocument/2006/relationships/oleObject" Target="../embeddings/oleObject117.bin"/><Relationship Id="rId10" Type="http://schemas.openxmlformats.org/officeDocument/2006/relationships/image" Target="../media/image72.wmf"/><Relationship Id="rId19" Type="http://schemas.openxmlformats.org/officeDocument/2006/relationships/oleObject" Target="../embeddings/oleObject101.bin"/><Relationship Id="rId31" Type="http://schemas.openxmlformats.org/officeDocument/2006/relationships/oleObject" Target="../embeddings/oleObject112.bin"/><Relationship Id="rId44" Type="http://schemas.openxmlformats.org/officeDocument/2006/relationships/oleObject" Target="../embeddings/oleObject122.bin"/><Relationship Id="rId4" Type="http://schemas.openxmlformats.org/officeDocument/2006/relationships/image" Target="../media/image69.wmf"/><Relationship Id="rId9" Type="http://schemas.openxmlformats.org/officeDocument/2006/relationships/oleObject" Target="../embeddings/oleObject96.bin"/><Relationship Id="rId14" Type="http://schemas.openxmlformats.org/officeDocument/2006/relationships/image" Target="../media/image44.wmf"/><Relationship Id="rId22" Type="http://schemas.openxmlformats.org/officeDocument/2006/relationships/oleObject" Target="../embeddings/oleObject103.bin"/><Relationship Id="rId27" Type="http://schemas.openxmlformats.org/officeDocument/2006/relationships/oleObject" Target="../embeddings/oleObject108.bin"/><Relationship Id="rId30" Type="http://schemas.openxmlformats.org/officeDocument/2006/relationships/oleObject" Target="../embeddings/oleObject111.bin"/><Relationship Id="rId35" Type="http://schemas.openxmlformats.org/officeDocument/2006/relationships/oleObject" Target="../embeddings/oleObject116.bin"/><Relationship Id="rId43" Type="http://schemas.openxmlformats.org/officeDocument/2006/relationships/image" Target="../media/image78.wmf"/></Relationships>
</file>

<file path=ppt/slides/_rels/slide24.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130.bin"/><Relationship Id="rId18" Type="http://schemas.openxmlformats.org/officeDocument/2006/relationships/image" Target="../media/image75.wmf"/><Relationship Id="rId26" Type="http://schemas.openxmlformats.org/officeDocument/2006/relationships/oleObject" Target="../embeddings/oleObject140.bin"/><Relationship Id="rId39" Type="http://schemas.openxmlformats.org/officeDocument/2006/relationships/oleObject" Target="../embeddings/oleObject151.bin"/><Relationship Id="rId3" Type="http://schemas.openxmlformats.org/officeDocument/2006/relationships/oleObject" Target="../embeddings/oleObject125.bin"/><Relationship Id="rId21" Type="http://schemas.openxmlformats.org/officeDocument/2006/relationships/oleObject" Target="../embeddings/oleObject135.bin"/><Relationship Id="rId34" Type="http://schemas.openxmlformats.org/officeDocument/2006/relationships/oleObject" Target="../embeddings/oleObject148.bin"/><Relationship Id="rId42" Type="http://schemas.openxmlformats.org/officeDocument/2006/relationships/oleObject" Target="../embeddings/oleObject153.bin"/><Relationship Id="rId7" Type="http://schemas.openxmlformats.org/officeDocument/2006/relationships/oleObject" Target="../embeddings/oleObject127.bin"/><Relationship Id="rId12" Type="http://schemas.openxmlformats.org/officeDocument/2006/relationships/image" Target="../media/image44.wmf"/><Relationship Id="rId17" Type="http://schemas.openxmlformats.org/officeDocument/2006/relationships/oleObject" Target="../embeddings/oleObject132.bin"/><Relationship Id="rId25" Type="http://schemas.openxmlformats.org/officeDocument/2006/relationships/oleObject" Target="../embeddings/oleObject139.bin"/><Relationship Id="rId33" Type="http://schemas.openxmlformats.org/officeDocument/2006/relationships/oleObject" Target="../embeddings/oleObject147.bin"/><Relationship Id="rId38" Type="http://schemas.openxmlformats.org/officeDocument/2006/relationships/image" Target="../media/image77.wmf"/><Relationship Id="rId46" Type="http://schemas.openxmlformats.org/officeDocument/2006/relationships/image" Target="../media/image69.wmf"/><Relationship Id="rId2" Type="http://schemas.openxmlformats.org/officeDocument/2006/relationships/slideLayout" Target="../slideLayouts/slideLayout29.xml"/><Relationship Id="rId16" Type="http://schemas.openxmlformats.org/officeDocument/2006/relationships/image" Target="../media/image74.wmf"/><Relationship Id="rId20" Type="http://schemas.openxmlformats.org/officeDocument/2006/relationships/oleObject" Target="../embeddings/oleObject134.bin"/><Relationship Id="rId29" Type="http://schemas.openxmlformats.org/officeDocument/2006/relationships/oleObject" Target="../embeddings/oleObject143.bin"/><Relationship Id="rId41" Type="http://schemas.openxmlformats.org/officeDocument/2006/relationships/image" Target="../media/image78.wmf"/><Relationship Id="rId1" Type="http://schemas.openxmlformats.org/officeDocument/2006/relationships/vmlDrawing" Target="../drawings/vmlDrawing17.vml"/><Relationship Id="rId6" Type="http://schemas.openxmlformats.org/officeDocument/2006/relationships/image" Target="../media/image71.wmf"/><Relationship Id="rId11" Type="http://schemas.openxmlformats.org/officeDocument/2006/relationships/oleObject" Target="../embeddings/oleObject129.bin"/><Relationship Id="rId24" Type="http://schemas.openxmlformats.org/officeDocument/2006/relationships/oleObject" Target="../embeddings/oleObject138.bin"/><Relationship Id="rId32" Type="http://schemas.openxmlformats.org/officeDocument/2006/relationships/oleObject" Target="../embeddings/oleObject146.bin"/><Relationship Id="rId37" Type="http://schemas.openxmlformats.org/officeDocument/2006/relationships/oleObject" Target="../embeddings/oleObject150.bin"/><Relationship Id="rId40" Type="http://schemas.openxmlformats.org/officeDocument/2006/relationships/oleObject" Target="../embeddings/oleObject152.bin"/><Relationship Id="rId45" Type="http://schemas.openxmlformats.org/officeDocument/2006/relationships/oleObject" Target="../embeddings/oleObject155.bin"/><Relationship Id="rId5" Type="http://schemas.openxmlformats.org/officeDocument/2006/relationships/oleObject" Target="../embeddings/oleObject126.bin"/><Relationship Id="rId15" Type="http://schemas.openxmlformats.org/officeDocument/2006/relationships/oleObject" Target="../embeddings/oleObject131.bin"/><Relationship Id="rId23" Type="http://schemas.openxmlformats.org/officeDocument/2006/relationships/oleObject" Target="../embeddings/oleObject137.bin"/><Relationship Id="rId28" Type="http://schemas.openxmlformats.org/officeDocument/2006/relationships/oleObject" Target="../embeddings/oleObject142.bin"/><Relationship Id="rId36" Type="http://schemas.openxmlformats.org/officeDocument/2006/relationships/image" Target="../media/image76.wmf"/><Relationship Id="rId10" Type="http://schemas.openxmlformats.org/officeDocument/2006/relationships/image" Target="../media/image42.wmf"/><Relationship Id="rId19" Type="http://schemas.openxmlformats.org/officeDocument/2006/relationships/oleObject" Target="../embeddings/oleObject133.bin"/><Relationship Id="rId31" Type="http://schemas.openxmlformats.org/officeDocument/2006/relationships/oleObject" Target="../embeddings/oleObject145.bin"/><Relationship Id="rId44" Type="http://schemas.openxmlformats.org/officeDocument/2006/relationships/image" Target="../media/image79.wmf"/><Relationship Id="rId4" Type="http://schemas.openxmlformats.org/officeDocument/2006/relationships/image" Target="../media/image70.wmf"/><Relationship Id="rId9" Type="http://schemas.openxmlformats.org/officeDocument/2006/relationships/oleObject" Target="../embeddings/oleObject128.bin"/><Relationship Id="rId14" Type="http://schemas.openxmlformats.org/officeDocument/2006/relationships/image" Target="../media/image73.wmf"/><Relationship Id="rId22" Type="http://schemas.openxmlformats.org/officeDocument/2006/relationships/oleObject" Target="../embeddings/oleObject136.bin"/><Relationship Id="rId27" Type="http://schemas.openxmlformats.org/officeDocument/2006/relationships/oleObject" Target="../embeddings/oleObject141.bin"/><Relationship Id="rId30" Type="http://schemas.openxmlformats.org/officeDocument/2006/relationships/oleObject" Target="../embeddings/oleObject144.bin"/><Relationship Id="rId35" Type="http://schemas.openxmlformats.org/officeDocument/2006/relationships/oleObject" Target="../embeddings/oleObject149.bin"/><Relationship Id="rId43" Type="http://schemas.openxmlformats.org/officeDocument/2006/relationships/oleObject" Target="../embeddings/oleObject154.bin"/></Relationships>
</file>

<file path=ppt/slides/_rels/slide25.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customXml" Target="../ink/ink20.xml"/><Relationship Id="rId3" Type="http://schemas.openxmlformats.org/officeDocument/2006/relationships/oleObject" Target="../embeddings/oleObject156.bin"/><Relationship Id="rId7" Type="http://schemas.openxmlformats.org/officeDocument/2006/relationships/oleObject" Target="../embeddings/oleObject159.bin"/><Relationship Id="rId12" Type="http://schemas.openxmlformats.org/officeDocument/2006/relationships/image" Target="../media/image53.wmf"/><Relationship Id="rId2" Type="http://schemas.openxmlformats.org/officeDocument/2006/relationships/slideLayout" Target="../slideLayouts/slideLayout29.xml"/><Relationship Id="rId1" Type="http://schemas.openxmlformats.org/officeDocument/2006/relationships/vmlDrawing" Target="../drawings/vmlDrawing18.vml"/><Relationship Id="rId6" Type="http://schemas.openxmlformats.org/officeDocument/2006/relationships/oleObject" Target="../embeddings/oleObject158.bin"/><Relationship Id="rId11" Type="http://schemas.openxmlformats.org/officeDocument/2006/relationships/oleObject" Target="../embeddings/oleObject161.bin"/><Relationship Id="rId5" Type="http://schemas.openxmlformats.org/officeDocument/2006/relationships/oleObject" Target="../embeddings/oleObject157.bin"/><Relationship Id="rId10" Type="http://schemas.openxmlformats.org/officeDocument/2006/relationships/image" Target="../media/image81.wmf"/><Relationship Id="rId4" Type="http://schemas.openxmlformats.org/officeDocument/2006/relationships/image" Target="../media/image57.wmf"/><Relationship Id="rId9" Type="http://schemas.openxmlformats.org/officeDocument/2006/relationships/oleObject" Target="../embeddings/oleObject160.bin"/><Relationship Id="rId14" Type="http://schemas.openxmlformats.org/officeDocument/2006/relationships/image" Target="../media/image82.e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65.bin"/><Relationship Id="rId3" Type="http://schemas.openxmlformats.org/officeDocument/2006/relationships/oleObject" Target="../embeddings/oleObject162.bin"/><Relationship Id="rId7" Type="http://schemas.openxmlformats.org/officeDocument/2006/relationships/image" Target="../media/image80.wmf"/><Relationship Id="rId2" Type="http://schemas.openxmlformats.org/officeDocument/2006/relationships/slideLayout" Target="../slideLayouts/slideLayout29.xml"/><Relationship Id="rId1" Type="http://schemas.openxmlformats.org/officeDocument/2006/relationships/vmlDrawing" Target="../drawings/vmlDrawing19.vml"/><Relationship Id="rId6" Type="http://schemas.openxmlformats.org/officeDocument/2006/relationships/oleObject" Target="../embeddings/oleObject164.bin"/><Relationship Id="rId11" Type="http://schemas.openxmlformats.org/officeDocument/2006/relationships/image" Target="../media/image53.wmf"/><Relationship Id="rId5" Type="http://schemas.openxmlformats.org/officeDocument/2006/relationships/oleObject" Target="../embeddings/oleObject163.bin"/><Relationship Id="rId10" Type="http://schemas.openxmlformats.org/officeDocument/2006/relationships/oleObject" Target="../embeddings/oleObject166.bin"/><Relationship Id="rId4" Type="http://schemas.openxmlformats.org/officeDocument/2006/relationships/image" Target="../media/image57.wmf"/><Relationship Id="rId9" Type="http://schemas.openxmlformats.org/officeDocument/2006/relationships/image" Target="../media/image81.wmf"/></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9.xml"/><Relationship Id="rId5" Type="http://schemas.openxmlformats.org/officeDocument/2006/relationships/image" Target="../media/image86.jpeg"/><Relationship Id="rId4" Type="http://schemas.openxmlformats.org/officeDocument/2006/relationships/image" Target="../media/image85.jpeg"/></Relationships>
</file>

<file path=ppt/slides/_rels/slide2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87.jpg"/><Relationship Id="rId1" Type="http://schemas.openxmlformats.org/officeDocument/2006/relationships/slideLayout" Target="../slideLayouts/slideLayout29.xml"/><Relationship Id="rId4" Type="http://schemas.openxmlformats.org/officeDocument/2006/relationships/image" Target="../media/image88.emf"/></Relationships>
</file>

<file path=ppt/slides/_rels/slide29.xml.rels><?xml version="1.0" encoding="UTF-8" standalone="yes"?>
<Relationships xmlns="http://schemas.openxmlformats.org/package/2006/relationships"><Relationship Id="rId3" Type="http://schemas.openxmlformats.org/officeDocument/2006/relationships/hyperlink" Target="11-10&#20809;&#30340;&#20559;&#25391;&#24615;%20&#39532;&#21525;&#26031;&#23450;&#24459;.ppt" TargetMode="External"/><Relationship Id="rId7" Type="http://schemas.openxmlformats.org/officeDocument/2006/relationships/hyperlink" Target="11-0&#25945;&#23398;&#22522;&#26412;&#35201;&#27714;.ppt#2. &#24187;&#28783;&#29255; 2" TargetMode="External"/><Relationship Id="rId2" Type="http://schemas.openxmlformats.org/officeDocument/2006/relationships/hyperlink" Target="11-9&#34893;&#23556;&#20809;&#26629;.ppt" TargetMode="External"/><Relationship Id="rId1" Type="http://schemas.openxmlformats.org/officeDocument/2006/relationships/slideLayout" Target="../slideLayouts/slideLayout40.xml"/><Relationship Id="rId6" Type="http://schemas.openxmlformats.org/officeDocument/2006/relationships/hyperlink" Target="11-14&#20960;&#20309;&#20809;&#23398;.ppt" TargetMode="External"/><Relationship Id="rId5" Type="http://schemas.openxmlformats.org/officeDocument/2006/relationships/hyperlink" Target="11-11&#21453;&#23556;&#20809;&#21644;&#25240;&#23556;&#20809;&#30340;&#20559;&#25391;.ppt" TargetMode="External"/><Relationship Id="rId4" Type="http://schemas.openxmlformats.org/officeDocument/2006/relationships/hyperlink" Target="11-12&#21452;&#25240;&#23556;.ppt" TargetMode="Externa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7.png"/><Relationship Id="rId7" Type="http://schemas.openxmlformats.org/officeDocument/2006/relationships/image" Target="../media/image10.w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9.wmf"/><Relationship Id="rId4" Type="http://schemas.openxmlformats.org/officeDocument/2006/relationships/oleObject" Target="../embeddings/oleObject3.bin"/><Relationship Id="rId9" Type="http://schemas.openxmlformats.org/officeDocument/2006/relationships/image" Target="../media/image11.emf"/></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7.png"/><Relationship Id="rId7" Type="http://schemas.openxmlformats.org/officeDocument/2006/relationships/image" Target="../media/image14.wmf"/><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3.wmf"/><Relationship Id="rId4" Type="http://schemas.openxmlformats.org/officeDocument/2006/relationships/oleObject" Target="../embeddings/oleObject5.bin"/><Relationship Id="rId9"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control" Target="../activeX/activeX1.xml"/><Relationship Id="rId1" Type="http://schemas.openxmlformats.org/officeDocument/2006/relationships/vmlDrawing" Target="../drawings/vmlDrawing4.v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12.bin"/><Relationship Id="rId18" Type="http://schemas.openxmlformats.org/officeDocument/2006/relationships/image" Target="../media/image25.wmf"/><Relationship Id="rId3" Type="http://schemas.openxmlformats.org/officeDocument/2006/relationships/oleObject" Target="../embeddings/oleObject7.bin"/><Relationship Id="rId21" Type="http://schemas.openxmlformats.org/officeDocument/2006/relationships/image" Target="../media/image26.wmf"/><Relationship Id="rId7" Type="http://schemas.openxmlformats.org/officeDocument/2006/relationships/oleObject" Target="../embeddings/oleObject9.bin"/><Relationship Id="rId12" Type="http://schemas.openxmlformats.org/officeDocument/2006/relationships/image" Target="../media/image23.wmf"/><Relationship Id="rId17" Type="http://schemas.openxmlformats.org/officeDocument/2006/relationships/oleObject" Target="../embeddings/oleObject14.bin"/><Relationship Id="rId2" Type="http://schemas.openxmlformats.org/officeDocument/2006/relationships/slideLayout" Target="../slideLayouts/slideLayout18.xml"/><Relationship Id="rId16" Type="http://schemas.openxmlformats.org/officeDocument/2006/relationships/image" Target="../media/image24.wmf"/><Relationship Id="rId20" Type="http://schemas.openxmlformats.org/officeDocument/2006/relationships/oleObject" Target="../embeddings/oleObject16.bin"/><Relationship Id="rId1" Type="http://schemas.openxmlformats.org/officeDocument/2006/relationships/vmlDrawing" Target="../drawings/vmlDrawing5.vml"/><Relationship Id="rId6" Type="http://schemas.openxmlformats.org/officeDocument/2006/relationships/image" Target="../media/image20.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23" Type="http://schemas.openxmlformats.org/officeDocument/2006/relationships/image" Target="../media/image27.emf"/><Relationship Id="rId10" Type="http://schemas.openxmlformats.org/officeDocument/2006/relationships/image" Target="../media/image22.wmf"/><Relationship Id="rId19" Type="http://schemas.openxmlformats.org/officeDocument/2006/relationships/oleObject" Target="../embeddings/oleObject15.bin"/><Relationship Id="rId4" Type="http://schemas.openxmlformats.org/officeDocument/2006/relationships/image" Target="../media/image19.wmf"/><Relationship Id="rId9" Type="http://schemas.openxmlformats.org/officeDocument/2006/relationships/oleObject" Target="../embeddings/oleObject10.bin"/><Relationship Id="rId14" Type="http://schemas.openxmlformats.org/officeDocument/2006/relationships/image" Target="../media/image14.wmf"/><Relationship Id="rId22"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1">
            <a:extLst>
              <a:ext uri="{FF2B5EF4-FFF2-40B4-BE49-F238E27FC236}">
                <a16:creationId xmlns:a16="http://schemas.microsoft.com/office/drawing/2014/main" xmlns="" id="{9889A838-4C67-4C71-B71C-A06059F61146}"/>
              </a:ext>
            </a:extLst>
          </p:cNvPr>
          <p:cNvSpPr>
            <a:spLocks noGrp="1"/>
          </p:cNvSpPr>
          <p:nvPr>
            <p:ph type="sldNum" sz="quarter" idx="12"/>
          </p:nvPr>
        </p:nvSpPr>
        <p:spPr/>
        <p:txBody>
          <a:bodyPr/>
          <a:lstStyle/>
          <a:p>
            <a:fld id="{E73D4212-7BD6-489B-9850-E766240BDCF7}" type="slidenum">
              <a:rPr lang="en-US" altLang="zh-CN"/>
              <a:pPr/>
              <a:t>1</a:t>
            </a:fld>
            <a:endParaRPr lang="en-US" altLang="zh-CN"/>
          </a:p>
        </p:txBody>
      </p:sp>
      <p:grpSp>
        <p:nvGrpSpPr>
          <p:cNvPr id="34818" name="Group 2">
            <a:extLst>
              <a:ext uri="{FF2B5EF4-FFF2-40B4-BE49-F238E27FC236}">
                <a16:creationId xmlns:a16="http://schemas.microsoft.com/office/drawing/2014/main" xmlns="" id="{6AE99C46-9D2B-4FCB-BC5E-17AADC357E5E}"/>
              </a:ext>
            </a:extLst>
          </p:cNvPr>
          <p:cNvGrpSpPr>
            <a:grpSpLocks/>
          </p:cNvGrpSpPr>
          <p:nvPr/>
        </p:nvGrpSpPr>
        <p:grpSpPr bwMode="auto">
          <a:xfrm>
            <a:off x="2971800" y="815976"/>
            <a:ext cx="7315200" cy="1165225"/>
            <a:chOff x="624" y="480"/>
            <a:chExt cx="4608" cy="734"/>
          </a:xfrm>
        </p:grpSpPr>
        <p:sp>
          <p:nvSpPr>
            <p:cNvPr id="34819" name="Text Box 3">
              <a:extLst>
                <a:ext uri="{FF2B5EF4-FFF2-40B4-BE49-F238E27FC236}">
                  <a16:creationId xmlns:a16="http://schemas.microsoft.com/office/drawing/2014/main" xmlns="" id="{A8932033-0BBB-4C6A-B932-4A3741EBE647}"/>
                </a:ext>
              </a:extLst>
            </p:cNvPr>
            <p:cNvSpPr txBox="1">
              <a:spLocks noChangeArrowheads="1"/>
            </p:cNvSpPr>
            <p:nvPr/>
          </p:nvSpPr>
          <p:spPr bwMode="auto">
            <a:xfrm>
              <a:off x="624" y="480"/>
              <a:ext cx="4608" cy="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5000"/>
                </a:lnSpc>
                <a:spcBef>
                  <a:spcPct val="50000"/>
                </a:spcBef>
              </a:pPr>
              <a:r>
                <a:rPr lang="zh-CN" altLang="en-US" b="1">
                  <a:solidFill>
                    <a:srgbClr val="080808"/>
                  </a:solidFill>
                  <a:latin typeface="Times New Roman" panose="02020603050405020304" pitchFamily="18" charset="0"/>
                </a:rPr>
                <a:t>光的</a:t>
              </a:r>
              <a:r>
                <a:rPr lang="zh-CN" altLang="en-US" b="1">
                  <a:solidFill>
                    <a:srgbClr val="0000FF"/>
                  </a:solidFill>
                  <a:latin typeface="Times New Roman" panose="02020603050405020304" pitchFamily="18" charset="0"/>
                </a:rPr>
                <a:t>波动性</a:t>
              </a:r>
              <a:r>
                <a:rPr lang="zh-CN" altLang="en-US" b="1">
                  <a:solidFill>
                    <a:srgbClr val="080808"/>
                  </a:solidFill>
                  <a:latin typeface="Times New Roman" panose="02020603050405020304" pitchFamily="18" charset="0"/>
                </a:rPr>
                <a:t>                光的干涉、衍射 </a:t>
              </a:r>
              <a:r>
                <a:rPr lang="en-US" altLang="zh-CN" b="1">
                  <a:solidFill>
                    <a:srgbClr val="080808"/>
                  </a:solidFill>
                  <a:latin typeface="Times New Roman" panose="02020603050405020304" pitchFamily="18" charset="0"/>
                </a:rPr>
                <a:t>.</a:t>
              </a:r>
            </a:p>
            <a:p>
              <a:pPr>
                <a:lnSpc>
                  <a:spcPct val="85000"/>
                </a:lnSpc>
                <a:spcBef>
                  <a:spcPct val="50000"/>
                </a:spcBef>
              </a:pPr>
              <a:r>
                <a:rPr lang="zh-CN" altLang="en-US" b="1">
                  <a:solidFill>
                    <a:srgbClr val="080808"/>
                  </a:solidFill>
                  <a:latin typeface="Times New Roman" panose="02020603050405020304" pitchFamily="18" charset="0"/>
                </a:rPr>
                <a:t>光波是</a:t>
              </a:r>
              <a:r>
                <a:rPr lang="zh-CN" altLang="en-US" b="1">
                  <a:solidFill>
                    <a:srgbClr val="CC0000"/>
                  </a:solidFill>
                  <a:latin typeface="Times New Roman" panose="02020603050405020304" pitchFamily="18" charset="0"/>
                </a:rPr>
                <a:t>横波</a:t>
              </a:r>
              <a:r>
                <a:rPr lang="zh-CN" altLang="en-US" b="1">
                  <a:solidFill>
                    <a:srgbClr val="080808"/>
                  </a:solidFill>
                  <a:latin typeface="Times New Roman" panose="02020603050405020304" pitchFamily="18" charset="0"/>
                </a:rPr>
                <a:t>                光的偏振 </a:t>
              </a:r>
              <a:r>
                <a:rPr lang="en-US" altLang="zh-CN" b="1">
                  <a:solidFill>
                    <a:srgbClr val="080808"/>
                  </a:solidFill>
                  <a:latin typeface="Times New Roman" panose="02020603050405020304" pitchFamily="18" charset="0"/>
                </a:rPr>
                <a:t>.</a:t>
              </a:r>
            </a:p>
          </p:txBody>
        </p:sp>
        <p:sp>
          <p:nvSpPr>
            <p:cNvPr id="34820" name="AutoShape 4">
              <a:extLst>
                <a:ext uri="{FF2B5EF4-FFF2-40B4-BE49-F238E27FC236}">
                  <a16:creationId xmlns:a16="http://schemas.microsoft.com/office/drawing/2014/main" xmlns="" id="{AA7708EC-9A02-4B51-A833-EC2B60F17CF2}"/>
                </a:ext>
              </a:extLst>
            </p:cNvPr>
            <p:cNvSpPr>
              <a:spLocks noChangeArrowheads="1"/>
            </p:cNvSpPr>
            <p:nvPr/>
          </p:nvSpPr>
          <p:spPr bwMode="auto">
            <a:xfrm>
              <a:off x="2112" y="528"/>
              <a:ext cx="672" cy="144"/>
            </a:xfrm>
            <a:prstGeom prst="rightArrow">
              <a:avLst>
                <a:gd name="adj1" fmla="val 50000"/>
                <a:gd name="adj2" fmla="val 116667"/>
              </a:avLst>
            </a:prstGeom>
            <a:solidFill>
              <a:schemeClr val="accent1"/>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AutoShape 5">
              <a:extLst>
                <a:ext uri="{FF2B5EF4-FFF2-40B4-BE49-F238E27FC236}">
                  <a16:creationId xmlns:a16="http://schemas.microsoft.com/office/drawing/2014/main" xmlns="" id="{BF7D4E54-42B2-444A-A385-B7B426A4CBB6}"/>
                </a:ext>
              </a:extLst>
            </p:cNvPr>
            <p:cNvSpPr>
              <a:spLocks noChangeArrowheads="1"/>
            </p:cNvSpPr>
            <p:nvPr/>
          </p:nvSpPr>
          <p:spPr bwMode="auto">
            <a:xfrm>
              <a:off x="2112" y="960"/>
              <a:ext cx="720" cy="144"/>
            </a:xfrm>
            <a:prstGeom prst="rightArrow">
              <a:avLst>
                <a:gd name="adj1" fmla="val 50000"/>
                <a:gd name="adj2" fmla="val 125000"/>
              </a:avLst>
            </a:prstGeom>
            <a:solidFill>
              <a:srgbClr val="FFE7FF"/>
            </a:solidFill>
            <a:ln w="19050">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822" name="Text Box 6">
            <a:extLst>
              <a:ext uri="{FF2B5EF4-FFF2-40B4-BE49-F238E27FC236}">
                <a16:creationId xmlns:a16="http://schemas.microsoft.com/office/drawing/2014/main" xmlns="" id="{27CD4DC9-B0D4-4901-BDB5-E26746245761}"/>
              </a:ext>
            </a:extLst>
          </p:cNvPr>
          <p:cNvSpPr txBox="1">
            <a:spLocks noChangeArrowheads="1"/>
          </p:cNvSpPr>
          <p:nvPr/>
        </p:nvSpPr>
        <p:spPr bwMode="auto">
          <a:xfrm>
            <a:off x="603894" y="2037429"/>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1C1C1C"/>
                </a:solidFill>
                <a:latin typeface="Times New Roman" panose="02020603050405020304" pitchFamily="18" charset="0"/>
              </a:rPr>
              <a:t>机械横波与纵波的区别</a:t>
            </a:r>
          </a:p>
        </p:txBody>
      </p:sp>
      <p:sp>
        <p:nvSpPr>
          <p:cNvPr id="34823" name="Rectangle 7">
            <a:extLst>
              <a:ext uri="{FF2B5EF4-FFF2-40B4-BE49-F238E27FC236}">
                <a16:creationId xmlns:a16="http://schemas.microsoft.com/office/drawing/2014/main" xmlns="" id="{ABB322B2-191E-4FE1-A2E4-BA16DD237D59}"/>
              </a:ext>
            </a:extLst>
          </p:cNvPr>
          <p:cNvSpPr>
            <a:spLocks noChangeArrowheads="1"/>
          </p:cNvSpPr>
          <p:nvPr/>
        </p:nvSpPr>
        <p:spPr bwMode="auto">
          <a:xfrm>
            <a:off x="767408" y="2686717"/>
            <a:ext cx="5932487" cy="34655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AutoShape 8" descr="浅色竖线">
            <a:extLst>
              <a:ext uri="{FF2B5EF4-FFF2-40B4-BE49-F238E27FC236}">
                <a16:creationId xmlns:a16="http://schemas.microsoft.com/office/drawing/2014/main" xmlns="" id="{133F63A6-7D2A-4CF8-B890-97CDB493F4A3}"/>
              </a:ext>
            </a:extLst>
          </p:cNvPr>
          <p:cNvSpPr>
            <a:spLocks noChangeArrowheads="1"/>
          </p:cNvSpPr>
          <p:nvPr/>
        </p:nvSpPr>
        <p:spPr bwMode="auto">
          <a:xfrm rot="5425004">
            <a:off x="1925488" y="4911598"/>
            <a:ext cx="938212" cy="533400"/>
          </a:xfrm>
          <a:prstGeom prst="parallelogram">
            <a:avLst>
              <a:gd name="adj" fmla="val 38819"/>
            </a:avLst>
          </a:prstGeom>
          <a:pattFill prst="ltVert">
            <a:fgClr>
              <a:schemeClr val="tx2"/>
            </a:fgClr>
            <a:bgClr>
              <a:schemeClr val="accent1"/>
            </a:bgClr>
          </a:pattFill>
          <a:ln w="9525">
            <a:solidFill>
              <a:schemeClr val="tx1"/>
            </a:solidFill>
            <a:miter lim="800000"/>
            <a:headEnd/>
            <a:tailEnd/>
          </a:ln>
          <a:effectLst>
            <a:outerShdw dist="56796" dir="20006097" algn="ctr" rotWithShape="0">
              <a:srgbClr val="84D56B"/>
            </a:outerShdw>
          </a:effectLst>
        </p:spPr>
        <p:txBody>
          <a:bodyPr wrap="none" anchor="ctr"/>
          <a:lstStyle/>
          <a:p>
            <a:endParaRPr lang="zh-CN" altLang="en-US"/>
          </a:p>
        </p:txBody>
      </p:sp>
      <p:sp>
        <p:nvSpPr>
          <p:cNvPr id="34825" name="AutoShape 9" descr="浅色竖线">
            <a:extLst>
              <a:ext uri="{FF2B5EF4-FFF2-40B4-BE49-F238E27FC236}">
                <a16:creationId xmlns:a16="http://schemas.microsoft.com/office/drawing/2014/main" xmlns="" id="{CCDF96C6-2A53-4251-9123-DEE857C8B7FD}"/>
              </a:ext>
            </a:extLst>
          </p:cNvPr>
          <p:cNvSpPr>
            <a:spLocks noChangeArrowheads="1"/>
          </p:cNvSpPr>
          <p:nvPr/>
        </p:nvSpPr>
        <p:spPr bwMode="auto">
          <a:xfrm rot="5425004">
            <a:off x="5117157" y="3607467"/>
            <a:ext cx="650875"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endParaRPr lang="zh-CN" altLang="en-US"/>
          </a:p>
        </p:txBody>
      </p:sp>
      <p:sp>
        <p:nvSpPr>
          <p:cNvPr id="34826" name="AutoShape 10" descr="浅色竖线">
            <a:extLst>
              <a:ext uri="{FF2B5EF4-FFF2-40B4-BE49-F238E27FC236}">
                <a16:creationId xmlns:a16="http://schemas.microsoft.com/office/drawing/2014/main" xmlns="" id="{4E4BF9F9-5F13-499A-9921-32F114248616}"/>
              </a:ext>
            </a:extLst>
          </p:cNvPr>
          <p:cNvSpPr>
            <a:spLocks noChangeArrowheads="1"/>
          </p:cNvSpPr>
          <p:nvPr/>
        </p:nvSpPr>
        <p:spPr bwMode="auto">
          <a:xfrm rot="5425004">
            <a:off x="1849288" y="3322511"/>
            <a:ext cx="938213" cy="533400"/>
          </a:xfrm>
          <a:prstGeom prst="parallelogram">
            <a:avLst>
              <a:gd name="adj" fmla="val 38819"/>
            </a:avLst>
          </a:prstGeom>
          <a:pattFill prst="ltVert">
            <a:fgClr>
              <a:schemeClr val="tx2"/>
            </a:fgClr>
            <a:bgClr>
              <a:schemeClr val="accent1"/>
            </a:bgClr>
          </a:pattFill>
          <a:ln w="9525">
            <a:solidFill>
              <a:schemeClr val="tx1"/>
            </a:solidFill>
            <a:miter lim="800000"/>
            <a:headEnd/>
            <a:tailEnd/>
          </a:ln>
          <a:effectLst>
            <a:outerShdw dist="56796" dir="20006097" algn="ctr" rotWithShape="0">
              <a:srgbClr val="84D56B"/>
            </a:outerShdw>
          </a:effectLst>
        </p:spPr>
        <p:txBody>
          <a:bodyPr wrap="none" anchor="ctr"/>
          <a:lstStyle/>
          <a:p>
            <a:endParaRPr lang="zh-CN" altLang="en-US"/>
          </a:p>
        </p:txBody>
      </p:sp>
      <p:grpSp>
        <p:nvGrpSpPr>
          <p:cNvPr id="34856" name="Group 40">
            <a:extLst>
              <a:ext uri="{FF2B5EF4-FFF2-40B4-BE49-F238E27FC236}">
                <a16:creationId xmlns:a16="http://schemas.microsoft.com/office/drawing/2014/main" xmlns="" id="{C996A3B3-4C73-4C5A-85DD-4E7A23A7B488}"/>
              </a:ext>
            </a:extLst>
          </p:cNvPr>
          <p:cNvGrpSpPr>
            <a:grpSpLocks/>
          </p:cNvGrpSpPr>
          <p:nvPr/>
        </p:nvGrpSpPr>
        <p:grpSpPr bwMode="auto">
          <a:xfrm>
            <a:off x="1594494" y="3140742"/>
            <a:ext cx="2438400" cy="990600"/>
            <a:chOff x="1536" y="1991"/>
            <a:chExt cx="1536" cy="624"/>
          </a:xfrm>
        </p:grpSpPr>
        <p:sp>
          <p:nvSpPr>
            <p:cNvPr id="34828" name="Freeform 12" descr="浅色竖线">
              <a:extLst>
                <a:ext uri="{FF2B5EF4-FFF2-40B4-BE49-F238E27FC236}">
                  <a16:creationId xmlns:a16="http://schemas.microsoft.com/office/drawing/2014/main" xmlns="" id="{84D88AF2-5261-4215-BFF1-DDA3271D0AFE}"/>
                </a:ext>
              </a:extLst>
            </p:cNvPr>
            <p:cNvSpPr>
              <a:spLocks/>
            </p:cNvSpPr>
            <p:nvPr/>
          </p:nvSpPr>
          <p:spPr bwMode="auto">
            <a:xfrm>
              <a:off x="1536" y="1991"/>
              <a:ext cx="1344" cy="624"/>
            </a:xfrm>
            <a:custGeom>
              <a:avLst/>
              <a:gdLst>
                <a:gd name="T0" fmla="*/ 0 w 1344"/>
                <a:gd name="T1" fmla="*/ 628 h 658"/>
                <a:gd name="T2" fmla="*/ 42 w 1344"/>
                <a:gd name="T3" fmla="*/ 514 h 658"/>
                <a:gd name="T4" fmla="*/ 93 w 1344"/>
                <a:gd name="T5" fmla="*/ 454 h 658"/>
                <a:gd name="T6" fmla="*/ 135 w 1344"/>
                <a:gd name="T7" fmla="*/ 478 h 658"/>
                <a:gd name="T8" fmla="*/ 188 w 1344"/>
                <a:gd name="T9" fmla="*/ 544 h 658"/>
                <a:gd name="T10" fmla="*/ 240 w 1344"/>
                <a:gd name="T11" fmla="*/ 631 h 658"/>
                <a:gd name="T12" fmla="*/ 288 w 1344"/>
                <a:gd name="T13" fmla="*/ 652 h 658"/>
                <a:gd name="T14" fmla="*/ 327 w 1344"/>
                <a:gd name="T15" fmla="*/ 592 h 658"/>
                <a:gd name="T16" fmla="*/ 381 w 1344"/>
                <a:gd name="T17" fmla="*/ 475 h 658"/>
                <a:gd name="T18" fmla="*/ 423 w 1344"/>
                <a:gd name="T19" fmla="*/ 364 h 658"/>
                <a:gd name="T20" fmla="*/ 480 w 1344"/>
                <a:gd name="T21" fmla="*/ 298 h 658"/>
                <a:gd name="T22" fmla="*/ 522 w 1344"/>
                <a:gd name="T23" fmla="*/ 325 h 658"/>
                <a:gd name="T24" fmla="*/ 573 w 1344"/>
                <a:gd name="T25" fmla="*/ 394 h 658"/>
                <a:gd name="T26" fmla="*/ 618 w 1344"/>
                <a:gd name="T27" fmla="*/ 472 h 658"/>
                <a:gd name="T28" fmla="*/ 672 w 1344"/>
                <a:gd name="T29" fmla="*/ 499 h 658"/>
                <a:gd name="T30" fmla="*/ 714 w 1344"/>
                <a:gd name="T31" fmla="*/ 439 h 658"/>
                <a:gd name="T32" fmla="*/ 765 w 1344"/>
                <a:gd name="T33" fmla="*/ 325 h 658"/>
                <a:gd name="T34" fmla="*/ 813 w 1344"/>
                <a:gd name="T35" fmla="*/ 199 h 658"/>
                <a:gd name="T36" fmla="*/ 864 w 1344"/>
                <a:gd name="T37" fmla="*/ 148 h 658"/>
                <a:gd name="T38" fmla="*/ 903 w 1344"/>
                <a:gd name="T39" fmla="*/ 172 h 658"/>
                <a:gd name="T40" fmla="*/ 960 w 1344"/>
                <a:gd name="T41" fmla="*/ 244 h 658"/>
                <a:gd name="T42" fmla="*/ 1002 w 1344"/>
                <a:gd name="T43" fmla="*/ 325 h 658"/>
                <a:gd name="T44" fmla="*/ 1050 w 1344"/>
                <a:gd name="T45" fmla="*/ 349 h 658"/>
                <a:gd name="T46" fmla="*/ 1095 w 1344"/>
                <a:gd name="T47" fmla="*/ 286 h 658"/>
                <a:gd name="T48" fmla="*/ 1155 w 1344"/>
                <a:gd name="T49" fmla="*/ 163 h 658"/>
                <a:gd name="T50" fmla="*/ 1203 w 1344"/>
                <a:gd name="T51" fmla="*/ 49 h 658"/>
                <a:gd name="T52" fmla="*/ 1248 w 1344"/>
                <a:gd name="T53" fmla="*/ 4 h 658"/>
                <a:gd name="T54" fmla="*/ 1287 w 1344"/>
                <a:gd name="T55" fmla="*/ 22 h 658"/>
                <a:gd name="T56" fmla="*/ 1344 w 1344"/>
                <a:gd name="T57" fmla="*/ 10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4" h="658">
                  <a:moveTo>
                    <a:pt x="0" y="628"/>
                  </a:moveTo>
                  <a:cubicBezTo>
                    <a:pt x="7" y="609"/>
                    <a:pt x="27" y="543"/>
                    <a:pt x="42" y="514"/>
                  </a:cubicBezTo>
                  <a:cubicBezTo>
                    <a:pt x="57" y="485"/>
                    <a:pt x="78" y="460"/>
                    <a:pt x="93" y="454"/>
                  </a:cubicBezTo>
                  <a:cubicBezTo>
                    <a:pt x="108" y="448"/>
                    <a:pt x="119" y="463"/>
                    <a:pt x="135" y="478"/>
                  </a:cubicBezTo>
                  <a:cubicBezTo>
                    <a:pt x="151" y="493"/>
                    <a:pt x="171" y="519"/>
                    <a:pt x="188" y="544"/>
                  </a:cubicBezTo>
                  <a:cubicBezTo>
                    <a:pt x="205" y="569"/>
                    <a:pt x="223" y="613"/>
                    <a:pt x="240" y="631"/>
                  </a:cubicBezTo>
                  <a:cubicBezTo>
                    <a:pt x="257" y="649"/>
                    <a:pt x="274" y="658"/>
                    <a:pt x="288" y="652"/>
                  </a:cubicBezTo>
                  <a:cubicBezTo>
                    <a:pt x="302" y="646"/>
                    <a:pt x="312" y="621"/>
                    <a:pt x="327" y="592"/>
                  </a:cubicBezTo>
                  <a:cubicBezTo>
                    <a:pt x="342" y="563"/>
                    <a:pt x="365" y="513"/>
                    <a:pt x="381" y="475"/>
                  </a:cubicBezTo>
                  <a:cubicBezTo>
                    <a:pt x="397" y="437"/>
                    <a:pt x="407" y="393"/>
                    <a:pt x="423" y="364"/>
                  </a:cubicBezTo>
                  <a:cubicBezTo>
                    <a:pt x="439" y="335"/>
                    <a:pt x="464" y="304"/>
                    <a:pt x="480" y="298"/>
                  </a:cubicBezTo>
                  <a:cubicBezTo>
                    <a:pt x="496" y="292"/>
                    <a:pt x="507" y="309"/>
                    <a:pt x="522" y="325"/>
                  </a:cubicBezTo>
                  <a:cubicBezTo>
                    <a:pt x="537" y="341"/>
                    <a:pt x="557" y="370"/>
                    <a:pt x="573" y="394"/>
                  </a:cubicBezTo>
                  <a:cubicBezTo>
                    <a:pt x="589" y="418"/>
                    <a:pt x="602" y="454"/>
                    <a:pt x="618" y="472"/>
                  </a:cubicBezTo>
                  <a:cubicBezTo>
                    <a:pt x="634" y="490"/>
                    <a:pt x="656" y="504"/>
                    <a:pt x="672" y="499"/>
                  </a:cubicBezTo>
                  <a:cubicBezTo>
                    <a:pt x="688" y="494"/>
                    <a:pt x="699" y="468"/>
                    <a:pt x="714" y="439"/>
                  </a:cubicBezTo>
                  <a:cubicBezTo>
                    <a:pt x="729" y="410"/>
                    <a:pt x="748" y="365"/>
                    <a:pt x="765" y="325"/>
                  </a:cubicBezTo>
                  <a:cubicBezTo>
                    <a:pt x="782" y="285"/>
                    <a:pt x="797" y="228"/>
                    <a:pt x="813" y="199"/>
                  </a:cubicBezTo>
                  <a:cubicBezTo>
                    <a:pt x="829" y="170"/>
                    <a:pt x="849" y="152"/>
                    <a:pt x="864" y="148"/>
                  </a:cubicBezTo>
                  <a:cubicBezTo>
                    <a:pt x="879" y="144"/>
                    <a:pt x="887" y="156"/>
                    <a:pt x="903" y="172"/>
                  </a:cubicBezTo>
                  <a:cubicBezTo>
                    <a:pt x="919" y="188"/>
                    <a:pt x="944" y="219"/>
                    <a:pt x="960" y="244"/>
                  </a:cubicBezTo>
                  <a:cubicBezTo>
                    <a:pt x="976" y="269"/>
                    <a:pt x="987" y="308"/>
                    <a:pt x="1002" y="325"/>
                  </a:cubicBezTo>
                  <a:cubicBezTo>
                    <a:pt x="1017" y="342"/>
                    <a:pt x="1035" y="355"/>
                    <a:pt x="1050" y="349"/>
                  </a:cubicBezTo>
                  <a:cubicBezTo>
                    <a:pt x="1065" y="343"/>
                    <a:pt x="1078" y="317"/>
                    <a:pt x="1095" y="286"/>
                  </a:cubicBezTo>
                  <a:cubicBezTo>
                    <a:pt x="1112" y="255"/>
                    <a:pt x="1137" y="202"/>
                    <a:pt x="1155" y="163"/>
                  </a:cubicBezTo>
                  <a:cubicBezTo>
                    <a:pt x="1173" y="124"/>
                    <a:pt x="1188" y="75"/>
                    <a:pt x="1203" y="49"/>
                  </a:cubicBezTo>
                  <a:cubicBezTo>
                    <a:pt x="1218" y="23"/>
                    <a:pt x="1234" y="8"/>
                    <a:pt x="1248" y="4"/>
                  </a:cubicBezTo>
                  <a:cubicBezTo>
                    <a:pt x="1262" y="0"/>
                    <a:pt x="1271" y="6"/>
                    <a:pt x="1287" y="22"/>
                  </a:cubicBezTo>
                  <a:cubicBezTo>
                    <a:pt x="1303" y="38"/>
                    <a:pt x="1332" y="84"/>
                    <a:pt x="1344" y="100"/>
                  </a:cubicBezTo>
                </a:path>
              </a:pathLst>
            </a:custGeom>
            <a:pattFill prst="ltVert">
              <a:fgClr>
                <a:srgbClr val="FF0000"/>
              </a:fgClr>
              <a:bgClr>
                <a:srgbClr val="FFEBFF"/>
              </a:bgClr>
            </a:pattFill>
            <a:ln w="190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29" name="Line 13">
              <a:extLst>
                <a:ext uri="{FF2B5EF4-FFF2-40B4-BE49-F238E27FC236}">
                  <a16:creationId xmlns:a16="http://schemas.microsoft.com/office/drawing/2014/main" xmlns="" id="{E99F4468-8EF8-464C-9A77-AEB427B31119}"/>
                </a:ext>
              </a:extLst>
            </p:cNvPr>
            <p:cNvSpPr>
              <a:spLocks noChangeShapeType="1"/>
            </p:cNvSpPr>
            <p:nvPr/>
          </p:nvSpPr>
          <p:spPr bwMode="auto">
            <a:xfrm flipV="1">
              <a:off x="2256" y="1995"/>
              <a:ext cx="816" cy="31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0" name="Line 14">
              <a:extLst>
                <a:ext uri="{FF2B5EF4-FFF2-40B4-BE49-F238E27FC236}">
                  <a16:creationId xmlns:a16="http://schemas.microsoft.com/office/drawing/2014/main" xmlns="" id="{B0FDBED0-010C-4000-80C9-C9DDEDCE733F}"/>
                </a:ext>
              </a:extLst>
            </p:cNvPr>
            <p:cNvSpPr>
              <a:spLocks noChangeShapeType="1"/>
            </p:cNvSpPr>
            <p:nvPr/>
          </p:nvSpPr>
          <p:spPr bwMode="auto">
            <a:xfrm flipV="1">
              <a:off x="1536" y="2313"/>
              <a:ext cx="720" cy="27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4831" name="AutoShape 15" descr="浅色竖线">
            <a:extLst>
              <a:ext uri="{FF2B5EF4-FFF2-40B4-BE49-F238E27FC236}">
                <a16:creationId xmlns:a16="http://schemas.microsoft.com/office/drawing/2014/main" xmlns="" id="{68A8EA59-FDA3-4CA5-A0F0-BDFD79D8EAF9}"/>
              </a:ext>
            </a:extLst>
          </p:cNvPr>
          <p:cNvSpPr>
            <a:spLocks noChangeArrowheads="1"/>
          </p:cNvSpPr>
          <p:nvPr/>
        </p:nvSpPr>
        <p:spPr bwMode="auto">
          <a:xfrm rot="5425004">
            <a:off x="2458888" y="3611436"/>
            <a:ext cx="938213" cy="533400"/>
          </a:xfrm>
          <a:prstGeom prst="parallelogram">
            <a:avLst>
              <a:gd name="adj" fmla="val 37377"/>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endParaRPr lang="zh-CN" altLang="en-US"/>
          </a:p>
        </p:txBody>
      </p:sp>
      <p:grpSp>
        <p:nvGrpSpPr>
          <p:cNvPr id="34832" name="Group 16">
            <a:extLst>
              <a:ext uri="{FF2B5EF4-FFF2-40B4-BE49-F238E27FC236}">
                <a16:creationId xmlns:a16="http://schemas.microsoft.com/office/drawing/2014/main" xmlns="" id="{0783D32B-04EE-474C-A27D-C9EE81D1BFBA}"/>
              </a:ext>
            </a:extLst>
          </p:cNvPr>
          <p:cNvGrpSpPr>
            <a:grpSpLocks/>
          </p:cNvGrpSpPr>
          <p:nvPr/>
        </p:nvGrpSpPr>
        <p:grpSpPr bwMode="auto">
          <a:xfrm>
            <a:off x="4185294" y="3120105"/>
            <a:ext cx="2438400" cy="989013"/>
            <a:chOff x="2880" y="2256"/>
            <a:chExt cx="1536" cy="658"/>
          </a:xfrm>
        </p:grpSpPr>
        <p:sp>
          <p:nvSpPr>
            <p:cNvPr id="34833" name="Freeform 17" descr="浅色竖线">
              <a:extLst>
                <a:ext uri="{FF2B5EF4-FFF2-40B4-BE49-F238E27FC236}">
                  <a16:creationId xmlns:a16="http://schemas.microsoft.com/office/drawing/2014/main" xmlns="" id="{B157194A-9D07-410C-A903-E33530E9A60E}"/>
                </a:ext>
              </a:extLst>
            </p:cNvPr>
            <p:cNvSpPr>
              <a:spLocks/>
            </p:cNvSpPr>
            <p:nvPr/>
          </p:nvSpPr>
          <p:spPr bwMode="auto">
            <a:xfrm>
              <a:off x="2880" y="2256"/>
              <a:ext cx="1344" cy="658"/>
            </a:xfrm>
            <a:custGeom>
              <a:avLst/>
              <a:gdLst>
                <a:gd name="T0" fmla="*/ 0 w 1344"/>
                <a:gd name="T1" fmla="*/ 628 h 658"/>
                <a:gd name="T2" fmla="*/ 42 w 1344"/>
                <a:gd name="T3" fmla="*/ 514 h 658"/>
                <a:gd name="T4" fmla="*/ 93 w 1344"/>
                <a:gd name="T5" fmla="*/ 454 h 658"/>
                <a:gd name="T6" fmla="*/ 135 w 1344"/>
                <a:gd name="T7" fmla="*/ 478 h 658"/>
                <a:gd name="T8" fmla="*/ 188 w 1344"/>
                <a:gd name="T9" fmla="*/ 544 h 658"/>
                <a:gd name="T10" fmla="*/ 240 w 1344"/>
                <a:gd name="T11" fmla="*/ 631 h 658"/>
                <a:gd name="T12" fmla="*/ 288 w 1344"/>
                <a:gd name="T13" fmla="*/ 652 h 658"/>
                <a:gd name="T14" fmla="*/ 327 w 1344"/>
                <a:gd name="T15" fmla="*/ 592 h 658"/>
                <a:gd name="T16" fmla="*/ 381 w 1344"/>
                <a:gd name="T17" fmla="*/ 475 h 658"/>
                <a:gd name="T18" fmla="*/ 423 w 1344"/>
                <a:gd name="T19" fmla="*/ 364 h 658"/>
                <a:gd name="T20" fmla="*/ 480 w 1344"/>
                <a:gd name="T21" fmla="*/ 298 h 658"/>
                <a:gd name="T22" fmla="*/ 522 w 1344"/>
                <a:gd name="T23" fmla="*/ 325 h 658"/>
                <a:gd name="T24" fmla="*/ 573 w 1344"/>
                <a:gd name="T25" fmla="*/ 394 h 658"/>
                <a:gd name="T26" fmla="*/ 618 w 1344"/>
                <a:gd name="T27" fmla="*/ 472 h 658"/>
                <a:gd name="T28" fmla="*/ 672 w 1344"/>
                <a:gd name="T29" fmla="*/ 499 h 658"/>
                <a:gd name="T30" fmla="*/ 714 w 1344"/>
                <a:gd name="T31" fmla="*/ 439 h 658"/>
                <a:gd name="T32" fmla="*/ 765 w 1344"/>
                <a:gd name="T33" fmla="*/ 325 h 658"/>
                <a:gd name="T34" fmla="*/ 813 w 1344"/>
                <a:gd name="T35" fmla="*/ 199 h 658"/>
                <a:gd name="T36" fmla="*/ 864 w 1344"/>
                <a:gd name="T37" fmla="*/ 148 h 658"/>
                <a:gd name="T38" fmla="*/ 903 w 1344"/>
                <a:gd name="T39" fmla="*/ 172 h 658"/>
                <a:gd name="T40" fmla="*/ 960 w 1344"/>
                <a:gd name="T41" fmla="*/ 244 h 658"/>
                <a:gd name="T42" fmla="*/ 1002 w 1344"/>
                <a:gd name="T43" fmla="*/ 325 h 658"/>
                <a:gd name="T44" fmla="*/ 1050 w 1344"/>
                <a:gd name="T45" fmla="*/ 349 h 658"/>
                <a:gd name="T46" fmla="*/ 1095 w 1344"/>
                <a:gd name="T47" fmla="*/ 286 h 658"/>
                <a:gd name="T48" fmla="*/ 1155 w 1344"/>
                <a:gd name="T49" fmla="*/ 163 h 658"/>
                <a:gd name="T50" fmla="*/ 1203 w 1344"/>
                <a:gd name="T51" fmla="*/ 49 h 658"/>
                <a:gd name="T52" fmla="*/ 1248 w 1344"/>
                <a:gd name="T53" fmla="*/ 4 h 658"/>
                <a:gd name="T54" fmla="*/ 1287 w 1344"/>
                <a:gd name="T55" fmla="*/ 22 h 658"/>
                <a:gd name="T56" fmla="*/ 1344 w 1344"/>
                <a:gd name="T57" fmla="*/ 10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4" h="658">
                  <a:moveTo>
                    <a:pt x="0" y="628"/>
                  </a:moveTo>
                  <a:cubicBezTo>
                    <a:pt x="7" y="609"/>
                    <a:pt x="27" y="543"/>
                    <a:pt x="42" y="514"/>
                  </a:cubicBezTo>
                  <a:cubicBezTo>
                    <a:pt x="57" y="485"/>
                    <a:pt x="78" y="460"/>
                    <a:pt x="93" y="454"/>
                  </a:cubicBezTo>
                  <a:cubicBezTo>
                    <a:pt x="108" y="448"/>
                    <a:pt x="119" y="463"/>
                    <a:pt x="135" y="478"/>
                  </a:cubicBezTo>
                  <a:cubicBezTo>
                    <a:pt x="151" y="493"/>
                    <a:pt x="171" y="519"/>
                    <a:pt x="188" y="544"/>
                  </a:cubicBezTo>
                  <a:cubicBezTo>
                    <a:pt x="205" y="569"/>
                    <a:pt x="223" y="613"/>
                    <a:pt x="240" y="631"/>
                  </a:cubicBezTo>
                  <a:cubicBezTo>
                    <a:pt x="257" y="649"/>
                    <a:pt x="274" y="658"/>
                    <a:pt x="288" y="652"/>
                  </a:cubicBezTo>
                  <a:cubicBezTo>
                    <a:pt x="302" y="646"/>
                    <a:pt x="312" y="621"/>
                    <a:pt x="327" y="592"/>
                  </a:cubicBezTo>
                  <a:cubicBezTo>
                    <a:pt x="342" y="563"/>
                    <a:pt x="365" y="513"/>
                    <a:pt x="381" y="475"/>
                  </a:cubicBezTo>
                  <a:cubicBezTo>
                    <a:pt x="397" y="437"/>
                    <a:pt x="407" y="393"/>
                    <a:pt x="423" y="364"/>
                  </a:cubicBezTo>
                  <a:cubicBezTo>
                    <a:pt x="439" y="335"/>
                    <a:pt x="464" y="304"/>
                    <a:pt x="480" y="298"/>
                  </a:cubicBezTo>
                  <a:cubicBezTo>
                    <a:pt x="496" y="292"/>
                    <a:pt x="507" y="309"/>
                    <a:pt x="522" y="325"/>
                  </a:cubicBezTo>
                  <a:cubicBezTo>
                    <a:pt x="537" y="341"/>
                    <a:pt x="557" y="370"/>
                    <a:pt x="573" y="394"/>
                  </a:cubicBezTo>
                  <a:cubicBezTo>
                    <a:pt x="589" y="418"/>
                    <a:pt x="602" y="454"/>
                    <a:pt x="618" y="472"/>
                  </a:cubicBezTo>
                  <a:cubicBezTo>
                    <a:pt x="634" y="490"/>
                    <a:pt x="656" y="504"/>
                    <a:pt x="672" y="499"/>
                  </a:cubicBezTo>
                  <a:cubicBezTo>
                    <a:pt x="688" y="494"/>
                    <a:pt x="699" y="468"/>
                    <a:pt x="714" y="439"/>
                  </a:cubicBezTo>
                  <a:cubicBezTo>
                    <a:pt x="729" y="410"/>
                    <a:pt x="748" y="365"/>
                    <a:pt x="765" y="325"/>
                  </a:cubicBezTo>
                  <a:cubicBezTo>
                    <a:pt x="782" y="285"/>
                    <a:pt x="797" y="228"/>
                    <a:pt x="813" y="199"/>
                  </a:cubicBezTo>
                  <a:cubicBezTo>
                    <a:pt x="829" y="170"/>
                    <a:pt x="849" y="152"/>
                    <a:pt x="864" y="148"/>
                  </a:cubicBezTo>
                  <a:cubicBezTo>
                    <a:pt x="879" y="144"/>
                    <a:pt x="887" y="156"/>
                    <a:pt x="903" y="172"/>
                  </a:cubicBezTo>
                  <a:cubicBezTo>
                    <a:pt x="919" y="188"/>
                    <a:pt x="944" y="219"/>
                    <a:pt x="960" y="244"/>
                  </a:cubicBezTo>
                  <a:cubicBezTo>
                    <a:pt x="976" y="269"/>
                    <a:pt x="987" y="308"/>
                    <a:pt x="1002" y="325"/>
                  </a:cubicBezTo>
                  <a:cubicBezTo>
                    <a:pt x="1017" y="342"/>
                    <a:pt x="1035" y="355"/>
                    <a:pt x="1050" y="349"/>
                  </a:cubicBezTo>
                  <a:cubicBezTo>
                    <a:pt x="1065" y="343"/>
                    <a:pt x="1078" y="317"/>
                    <a:pt x="1095" y="286"/>
                  </a:cubicBezTo>
                  <a:cubicBezTo>
                    <a:pt x="1112" y="255"/>
                    <a:pt x="1137" y="202"/>
                    <a:pt x="1155" y="163"/>
                  </a:cubicBezTo>
                  <a:cubicBezTo>
                    <a:pt x="1173" y="124"/>
                    <a:pt x="1188" y="75"/>
                    <a:pt x="1203" y="49"/>
                  </a:cubicBezTo>
                  <a:cubicBezTo>
                    <a:pt x="1218" y="23"/>
                    <a:pt x="1234" y="8"/>
                    <a:pt x="1248" y="4"/>
                  </a:cubicBezTo>
                  <a:cubicBezTo>
                    <a:pt x="1262" y="0"/>
                    <a:pt x="1271" y="6"/>
                    <a:pt x="1287" y="22"/>
                  </a:cubicBezTo>
                  <a:cubicBezTo>
                    <a:pt x="1303" y="38"/>
                    <a:pt x="1332" y="84"/>
                    <a:pt x="1344" y="100"/>
                  </a:cubicBezTo>
                </a:path>
              </a:pathLst>
            </a:custGeom>
            <a:pattFill prst="ltVert">
              <a:fgClr>
                <a:srgbClr val="FF0000"/>
              </a:fgClr>
              <a:bgClr>
                <a:srgbClr val="FFEBFF"/>
              </a:bgClr>
            </a:pattFill>
            <a:ln w="190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4" name="Line 18">
              <a:extLst>
                <a:ext uri="{FF2B5EF4-FFF2-40B4-BE49-F238E27FC236}">
                  <a16:creationId xmlns:a16="http://schemas.microsoft.com/office/drawing/2014/main" xmlns="" id="{C3F87DF0-DE85-46E4-BC07-7F24EBFC6F98}"/>
                </a:ext>
              </a:extLst>
            </p:cNvPr>
            <p:cNvSpPr>
              <a:spLocks noChangeShapeType="1"/>
            </p:cNvSpPr>
            <p:nvPr/>
          </p:nvSpPr>
          <p:spPr bwMode="auto">
            <a:xfrm flipV="1">
              <a:off x="3600" y="2260"/>
              <a:ext cx="816" cy="33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5" name="Line 19">
              <a:extLst>
                <a:ext uri="{FF2B5EF4-FFF2-40B4-BE49-F238E27FC236}">
                  <a16:creationId xmlns:a16="http://schemas.microsoft.com/office/drawing/2014/main" xmlns="" id="{DD607B34-332E-4F95-930D-4B2314391254}"/>
                </a:ext>
              </a:extLst>
            </p:cNvPr>
            <p:cNvSpPr>
              <a:spLocks noChangeShapeType="1"/>
            </p:cNvSpPr>
            <p:nvPr/>
          </p:nvSpPr>
          <p:spPr bwMode="auto">
            <a:xfrm flipV="1">
              <a:off x="2880" y="2596"/>
              <a:ext cx="720" cy="288"/>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4836" name="Rectangle 20">
            <a:extLst>
              <a:ext uri="{FF2B5EF4-FFF2-40B4-BE49-F238E27FC236}">
                <a16:creationId xmlns:a16="http://schemas.microsoft.com/office/drawing/2014/main" xmlns="" id="{7A90EBA5-FA2E-4582-A395-CD085941385D}"/>
              </a:ext>
            </a:extLst>
          </p:cNvPr>
          <p:cNvSpPr>
            <a:spLocks noChangeArrowheads="1"/>
          </p:cNvSpPr>
          <p:nvPr/>
        </p:nvSpPr>
        <p:spPr bwMode="auto">
          <a:xfrm>
            <a:off x="5785494" y="3048668"/>
            <a:ext cx="914400" cy="649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7" name="AutoShape 21" descr="浅色竖线">
            <a:extLst>
              <a:ext uri="{FF2B5EF4-FFF2-40B4-BE49-F238E27FC236}">
                <a16:creationId xmlns:a16="http://schemas.microsoft.com/office/drawing/2014/main" xmlns="" id="{2BCDC37B-3094-442A-AFCB-8F727345FA36}"/>
              </a:ext>
            </a:extLst>
          </p:cNvPr>
          <p:cNvSpPr>
            <a:spLocks noChangeArrowheads="1"/>
          </p:cNvSpPr>
          <p:nvPr/>
        </p:nvSpPr>
        <p:spPr bwMode="auto">
          <a:xfrm rot="5425004">
            <a:off x="5117951" y="2957386"/>
            <a:ext cx="649287"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endParaRPr lang="zh-CN" altLang="en-US"/>
          </a:p>
        </p:txBody>
      </p:sp>
      <p:sp>
        <p:nvSpPr>
          <p:cNvPr id="34838" name="Line 22">
            <a:extLst>
              <a:ext uri="{FF2B5EF4-FFF2-40B4-BE49-F238E27FC236}">
                <a16:creationId xmlns:a16="http://schemas.microsoft.com/office/drawing/2014/main" xmlns="" id="{CE351815-7BF7-49FC-9ED1-EF0026F4BD47}"/>
              </a:ext>
            </a:extLst>
          </p:cNvPr>
          <p:cNvSpPr>
            <a:spLocks noChangeShapeType="1"/>
          </p:cNvSpPr>
          <p:nvPr/>
        </p:nvSpPr>
        <p:spPr bwMode="auto">
          <a:xfrm flipV="1">
            <a:off x="5785494" y="3193129"/>
            <a:ext cx="762000" cy="287338"/>
          </a:xfrm>
          <a:prstGeom prst="line">
            <a:avLst/>
          </a:prstGeom>
          <a:noFill/>
          <a:ln w="19050">
            <a:solidFill>
              <a:srgbClr val="0000FF"/>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4854" name="Group 38">
            <a:extLst>
              <a:ext uri="{FF2B5EF4-FFF2-40B4-BE49-F238E27FC236}">
                <a16:creationId xmlns:a16="http://schemas.microsoft.com/office/drawing/2014/main" xmlns="" id="{5DDEE9D2-721F-4194-8339-A09CC7414CD5}"/>
              </a:ext>
            </a:extLst>
          </p:cNvPr>
          <p:cNvGrpSpPr>
            <a:grpSpLocks/>
          </p:cNvGrpSpPr>
          <p:nvPr/>
        </p:nvGrpSpPr>
        <p:grpSpPr bwMode="auto">
          <a:xfrm>
            <a:off x="1670694" y="4780630"/>
            <a:ext cx="2286000" cy="866775"/>
            <a:chOff x="1584" y="3024"/>
            <a:chExt cx="1440" cy="546"/>
          </a:xfrm>
        </p:grpSpPr>
        <p:sp>
          <p:nvSpPr>
            <p:cNvPr id="34840" name="Line 24">
              <a:extLst>
                <a:ext uri="{FF2B5EF4-FFF2-40B4-BE49-F238E27FC236}">
                  <a16:creationId xmlns:a16="http://schemas.microsoft.com/office/drawing/2014/main" xmlns="" id="{11F5C4F5-7628-4733-9CCE-226C5B41D3C5}"/>
                </a:ext>
              </a:extLst>
            </p:cNvPr>
            <p:cNvSpPr>
              <a:spLocks noChangeShapeType="1"/>
            </p:cNvSpPr>
            <p:nvPr/>
          </p:nvSpPr>
          <p:spPr bwMode="auto">
            <a:xfrm flipV="1">
              <a:off x="2304" y="3024"/>
              <a:ext cx="720" cy="273"/>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41" name="Line 25">
              <a:extLst>
                <a:ext uri="{FF2B5EF4-FFF2-40B4-BE49-F238E27FC236}">
                  <a16:creationId xmlns:a16="http://schemas.microsoft.com/office/drawing/2014/main" xmlns="" id="{EE606C71-0DB7-4E6B-8974-AC9014BA3186}"/>
                </a:ext>
              </a:extLst>
            </p:cNvPr>
            <p:cNvSpPr>
              <a:spLocks noChangeShapeType="1"/>
            </p:cNvSpPr>
            <p:nvPr/>
          </p:nvSpPr>
          <p:spPr bwMode="auto">
            <a:xfrm flipV="1">
              <a:off x="1584" y="3297"/>
              <a:ext cx="720" cy="273"/>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42" name="Line 26">
              <a:extLst>
                <a:ext uri="{FF2B5EF4-FFF2-40B4-BE49-F238E27FC236}">
                  <a16:creationId xmlns:a16="http://schemas.microsoft.com/office/drawing/2014/main" xmlns="" id="{2D589407-D107-4A55-9F6E-B2CE577F2214}"/>
                </a:ext>
              </a:extLst>
            </p:cNvPr>
            <p:cNvSpPr>
              <a:spLocks noChangeShapeType="1"/>
            </p:cNvSpPr>
            <p:nvPr/>
          </p:nvSpPr>
          <p:spPr bwMode="auto">
            <a:xfrm flipV="1">
              <a:off x="1728" y="3365"/>
              <a:ext cx="384" cy="137"/>
            </a:xfrm>
            <a:prstGeom prst="line">
              <a:avLst/>
            </a:prstGeom>
            <a:noFill/>
            <a:ln w="28575">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52" name="Line 36">
              <a:extLst>
                <a:ext uri="{FF2B5EF4-FFF2-40B4-BE49-F238E27FC236}">
                  <a16:creationId xmlns:a16="http://schemas.microsoft.com/office/drawing/2014/main" xmlns="" id="{9CBF31AF-05E3-4DD2-911F-7F7793015655}"/>
                </a:ext>
              </a:extLst>
            </p:cNvPr>
            <p:cNvSpPr>
              <a:spLocks noChangeShapeType="1"/>
            </p:cNvSpPr>
            <p:nvPr/>
          </p:nvSpPr>
          <p:spPr bwMode="auto">
            <a:xfrm flipV="1">
              <a:off x="2517" y="3067"/>
              <a:ext cx="384" cy="137"/>
            </a:xfrm>
            <a:prstGeom prst="line">
              <a:avLst/>
            </a:prstGeom>
            <a:noFill/>
            <a:ln w="28575">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4844" name="AutoShape 28" descr="浅色竖线">
            <a:extLst>
              <a:ext uri="{FF2B5EF4-FFF2-40B4-BE49-F238E27FC236}">
                <a16:creationId xmlns:a16="http://schemas.microsoft.com/office/drawing/2014/main" xmlns="" id="{D06F76E8-D3C1-4A1A-A23E-BD5BA51D2296}"/>
              </a:ext>
            </a:extLst>
          </p:cNvPr>
          <p:cNvSpPr>
            <a:spLocks noChangeArrowheads="1"/>
          </p:cNvSpPr>
          <p:nvPr/>
        </p:nvSpPr>
        <p:spPr bwMode="auto">
          <a:xfrm rot="5425004">
            <a:off x="5117157" y="5267992"/>
            <a:ext cx="650875"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endParaRPr lang="zh-CN" altLang="en-US"/>
          </a:p>
        </p:txBody>
      </p:sp>
      <p:sp>
        <p:nvSpPr>
          <p:cNvPr id="34850" name="Text Box 34">
            <a:extLst>
              <a:ext uri="{FF2B5EF4-FFF2-40B4-BE49-F238E27FC236}">
                <a16:creationId xmlns:a16="http://schemas.microsoft.com/office/drawing/2014/main" xmlns="" id="{F9C195A6-2365-4261-B852-85031B1780B4}"/>
              </a:ext>
            </a:extLst>
          </p:cNvPr>
          <p:cNvSpPr txBox="1">
            <a:spLocks noChangeArrowheads="1"/>
          </p:cNvSpPr>
          <p:nvPr/>
        </p:nvSpPr>
        <p:spPr bwMode="auto">
          <a:xfrm>
            <a:off x="761455" y="2686717"/>
            <a:ext cx="615553" cy="3465512"/>
          </a:xfrm>
          <a:prstGeom prst="rect">
            <a:avLst/>
          </a:prstGeom>
          <a:gradFill rotWithShape="0">
            <a:gsLst>
              <a:gs pos="0">
                <a:schemeClr val="accent1"/>
              </a:gs>
              <a:gs pos="50000">
                <a:srgbClr val="FFFFFF"/>
              </a:gs>
              <a:gs pos="100000">
                <a:schemeClr val="accent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zh-CN" altLang="en-US" sz="2800" b="1">
                <a:solidFill>
                  <a:srgbClr val="1C1C1C"/>
                </a:solidFill>
                <a:latin typeface="Times New Roman" panose="02020603050405020304" pitchFamily="18" charset="0"/>
              </a:rPr>
              <a:t>机械波穿过狭缝</a:t>
            </a:r>
          </a:p>
        </p:txBody>
      </p:sp>
      <p:grpSp>
        <p:nvGrpSpPr>
          <p:cNvPr id="34857" name="Group 41">
            <a:extLst>
              <a:ext uri="{FF2B5EF4-FFF2-40B4-BE49-F238E27FC236}">
                <a16:creationId xmlns:a16="http://schemas.microsoft.com/office/drawing/2014/main" xmlns="" id="{60B8C11B-FB70-4133-A4BF-45FA57010829}"/>
              </a:ext>
            </a:extLst>
          </p:cNvPr>
          <p:cNvGrpSpPr>
            <a:grpSpLocks/>
          </p:cNvGrpSpPr>
          <p:nvPr/>
        </p:nvGrpSpPr>
        <p:grpSpPr bwMode="auto">
          <a:xfrm>
            <a:off x="4232919" y="4848893"/>
            <a:ext cx="2286000" cy="866775"/>
            <a:chOff x="3198" y="3067"/>
            <a:chExt cx="1440" cy="546"/>
          </a:xfrm>
        </p:grpSpPr>
        <p:grpSp>
          <p:nvGrpSpPr>
            <p:cNvPr id="34845" name="Group 29">
              <a:extLst>
                <a:ext uri="{FF2B5EF4-FFF2-40B4-BE49-F238E27FC236}">
                  <a16:creationId xmlns:a16="http://schemas.microsoft.com/office/drawing/2014/main" xmlns="" id="{4B92797E-CCD2-49C8-96F9-05FFF4CF939D}"/>
                </a:ext>
              </a:extLst>
            </p:cNvPr>
            <p:cNvGrpSpPr>
              <a:grpSpLocks/>
            </p:cNvGrpSpPr>
            <p:nvPr/>
          </p:nvGrpSpPr>
          <p:grpSpPr bwMode="auto">
            <a:xfrm>
              <a:off x="3198" y="3067"/>
              <a:ext cx="1440" cy="546"/>
              <a:chOff x="960" y="3072"/>
              <a:chExt cx="1440" cy="576"/>
            </a:xfrm>
          </p:grpSpPr>
          <p:sp>
            <p:nvSpPr>
              <p:cNvPr id="34846" name="Line 30">
                <a:extLst>
                  <a:ext uri="{FF2B5EF4-FFF2-40B4-BE49-F238E27FC236}">
                    <a16:creationId xmlns:a16="http://schemas.microsoft.com/office/drawing/2014/main" xmlns="" id="{F93E751B-ABD9-45D4-8252-7D63D520D378}"/>
                  </a:ext>
                </a:extLst>
              </p:cNvPr>
              <p:cNvSpPr>
                <a:spLocks noChangeShapeType="1"/>
              </p:cNvSpPr>
              <p:nvPr/>
            </p:nvSpPr>
            <p:spPr bwMode="auto">
              <a:xfrm flipV="1">
                <a:off x="1680" y="3072"/>
                <a:ext cx="720" cy="28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47" name="Line 31">
                <a:extLst>
                  <a:ext uri="{FF2B5EF4-FFF2-40B4-BE49-F238E27FC236}">
                    <a16:creationId xmlns:a16="http://schemas.microsoft.com/office/drawing/2014/main" xmlns="" id="{239162E1-EECF-4386-B2A2-64C0F8E21AB0}"/>
                  </a:ext>
                </a:extLst>
              </p:cNvPr>
              <p:cNvSpPr>
                <a:spLocks noChangeShapeType="1"/>
              </p:cNvSpPr>
              <p:nvPr/>
            </p:nvSpPr>
            <p:spPr bwMode="auto">
              <a:xfrm flipV="1">
                <a:off x="960" y="3360"/>
                <a:ext cx="720" cy="288"/>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48" name="Line 32">
                <a:extLst>
                  <a:ext uri="{FF2B5EF4-FFF2-40B4-BE49-F238E27FC236}">
                    <a16:creationId xmlns:a16="http://schemas.microsoft.com/office/drawing/2014/main" xmlns="" id="{4CA3B199-F78F-4B37-9194-2D6A25468BEE}"/>
                  </a:ext>
                </a:extLst>
              </p:cNvPr>
              <p:cNvSpPr>
                <a:spLocks noChangeShapeType="1"/>
              </p:cNvSpPr>
              <p:nvPr/>
            </p:nvSpPr>
            <p:spPr bwMode="auto">
              <a:xfrm flipV="1">
                <a:off x="1104" y="3432"/>
                <a:ext cx="384" cy="144"/>
              </a:xfrm>
              <a:prstGeom prst="line">
                <a:avLst/>
              </a:prstGeom>
              <a:noFill/>
              <a:ln w="28575">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4853" name="Line 37">
              <a:extLst>
                <a:ext uri="{FF2B5EF4-FFF2-40B4-BE49-F238E27FC236}">
                  <a16:creationId xmlns:a16="http://schemas.microsoft.com/office/drawing/2014/main" xmlns="" id="{EEB4FEA2-8C1D-45FA-9BBC-B3469B59D53F}"/>
                </a:ext>
              </a:extLst>
            </p:cNvPr>
            <p:cNvSpPr>
              <a:spLocks noChangeShapeType="1"/>
            </p:cNvSpPr>
            <p:nvPr/>
          </p:nvSpPr>
          <p:spPr bwMode="auto">
            <a:xfrm flipV="1">
              <a:off x="4185" y="3089"/>
              <a:ext cx="384" cy="137"/>
            </a:xfrm>
            <a:prstGeom prst="line">
              <a:avLst/>
            </a:prstGeom>
            <a:noFill/>
            <a:ln w="28575">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4849" name="AutoShape 33" descr="浅色竖线">
            <a:extLst>
              <a:ext uri="{FF2B5EF4-FFF2-40B4-BE49-F238E27FC236}">
                <a16:creationId xmlns:a16="http://schemas.microsoft.com/office/drawing/2014/main" xmlns="" id="{A665F5DB-B212-4E6B-BDD8-48A61957721B}"/>
              </a:ext>
            </a:extLst>
          </p:cNvPr>
          <p:cNvSpPr>
            <a:spLocks noChangeArrowheads="1"/>
          </p:cNvSpPr>
          <p:nvPr/>
        </p:nvSpPr>
        <p:spPr bwMode="auto">
          <a:xfrm rot="5425004">
            <a:off x="5117951" y="4617911"/>
            <a:ext cx="649287"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endParaRPr lang="zh-CN" altLang="en-US"/>
          </a:p>
        </p:txBody>
      </p:sp>
      <p:sp>
        <p:nvSpPr>
          <p:cNvPr id="34843" name="AutoShape 27" descr="浅色竖线">
            <a:extLst>
              <a:ext uri="{FF2B5EF4-FFF2-40B4-BE49-F238E27FC236}">
                <a16:creationId xmlns:a16="http://schemas.microsoft.com/office/drawing/2014/main" xmlns="" id="{8FABB660-78F8-4880-8674-3CF086BF586A}"/>
              </a:ext>
            </a:extLst>
          </p:cNvPr>
          <p:cNvSpPr>
            <a:spLocks noChangeArrowheads="1"/>
          </p:cNvSpPr>
          <p:nvPr/>
        </p:nvSpPr>
        <p:spPr bwMode="auto">
          <a:xfrm rot="5425004">
            <a:off x="2534294" y="5199729"/>
            <a:ext cx="939800" cy="533400"/>
          </a:xfrm>
          <a:prstGeom prst="parallelogram">
            <a:avLst>
              <a:gd name="adj" fmla="val 37440"/>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endParaRPr lang="zh-CN" altLang="en-US"/>
          </a:p>
        </p:txBody>
      </p:sp>
      <p:sp>
        <p:nvSpPr>
          <p:cNvPr id="2" name="文本框 1">
            <a:extLst>
              <a:ext uri="{FF2B5EF4-FFF2-40B4-BE49-F238E27FC236}">
                <a16:creationId xmlns:a16="http://schemas.microsoft.com/office/drawing/2014/main" xmlns="" id="{308892FF-3905-4E41-BA89-82A2B6D76388}"/>
              </a:ext>
            </a:extLst>
          </p:cNvPr>
          <p:cNvSpPr txBox="1"/>
          <p:nvPr/>
        </p:nvSpPr>
        <p:spPr>
          <a:xfrm>
            <a:off x="7151325" y="2459353"/>
            <a:ext cx="4599684" cy="3539430"/>
          </a:xfrm>
          <a:prstGeom prst="rect">
            <a:avLst/>
          </a:prstGeom>
          <a:noFill/>
        </p:spPr>
        <p:txBody>
          <a:bodyPr wrap="square" rtlCol="0">
            <a:spAutoFit/>
          </a:bodyPr>
          <a:lstStyle/>
          <a:p>
            <a:r>
              <a:rPr lang="zh-CN" altLang="en-US" dirty="0"/>
              <a:t>鲁有执长竿入城者，初竖执之，不可入；横执之，亦不可入。计无所出，俄有老父至，曰：吾非圣人，但见事多矣，何不以锯中截而入？遂依而截之。</a:t>
            </a:r>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2786400" y="904320"/>
              <a:ext cx="5611320" cy="1212480"/>
            </p14:xfrm>
          </p:contentPart>
        </mc:Choice>
        <mc:Fallback>
          <p:pic>
            <p:nvPicPr>
              <p:cNvPr id="3" name="墨迹 2"/>
              <p:cNvPicPr/>
              <p:nvPr/>
            </p:nvPicPr>
            <p:blipFill>
              <a:blip r:embed="rId3"/>
              <a:stretch>
                <a:fillRect/>
              </a:stretch>
            </p:blipFill>
            <p:spPr>
              <a:xfrm>
                <a:off x="2778120" y="895680"/>
                <a:ext cx="5627880" cy="1228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34856"/>
                                        </p:tgtEl>
                                        <p:attrNameLst>
                                          <p:attrName>style.visibility</p:attrName>
                                        </p:attrNameLst>
                                      </p:cBhvr>
                                      <p:to>
                                        <p:strVal val="visible"/>
                                      </p:to>
                                    </p:set>
                                    <p:animEffect transition="in" filter="strips(upRight)">
                                      <p:cBhvr>
                                        <p:cTn id="7" dur="500"/>
                                        <p:tgtEl>
                                          <p:spTgt spid="348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34832"/>
                                        </p:tgtEl>
                                        <p:attrNameLst>
                                          <p:attrName>style.visibility</p:attrName>
                                        </p:attrNameLst>
                                      </p:cBhvr>
                                      <p:to>
                                        <p:strVal val="visible"/>
                                      </p:to>
                                    </p:set>
                                    <p:animEffect transition="in" filter="strips(upRight)">
                                      <p:cBhvr>
                                        <p:cTn id="12" dur="500"/>
                                        <p:tgtEl>
                                          <p:spTgt spid="34832"/>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3483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3" fill="hold" nodeType="clickEffect">
                                  <p:stCondLst>
                                    <p:cond delay="0"/>
                                  </p:stCondLst>
                                  <p:childTnLst>
                                    <p:set>
                                      <p:cBhvr>
                                        <p:cTn id="19" dur="1" fill="hold">
                                          <p:stCondLst>
                                            <p:cond delay="0"/>
                                          </p:stCondLst>
                                        </p:cTn>
                                        <p:tgtEl>
                                          <p:spTgt spid="34854"/>
                                        </p:tgtEl>
                                        <p:attrNameLst>
                                          <p:attrName>style.visibility</p:attrName>
                                        </p:attrNameLst>
                                      </p:cBhvr>
                                      <p:to>
                                        <p:strVal val="visible"/>
                                      </p:to>
                                    </p:set>
                                    <p:animEffect transition="in" filter="strips(upRight)">
                                      <p:cBhvr>
                                        <p:cTn id="20" dur="500"/>
                                        <p:tgtEl>
                                          <p:spTgt spid="348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3" fill="hold" nodeType="clickEffect">
                                  <p:stCondLst>
                                    <p:cond delay="0"/>
                                  </p:stCondLst>
                                  <p:childTnLst>
                                    <p:set>
                                      <p:cBhvr>
                                        <p:cTn id="24" dur="1" fill="hold">
                                          <p:stCondLst>
                                            <p:cond delay="0"/>
                                          </p:stCondLst>
                                        </p:cTn>
                                        <p:tgtEl>
                                          <p:spTgt spid="34857"/>
                                        </p:tgtEl>
                                        <p:attrNameLst>
                                          <p:attrName>style.visibility</p:attrName>
                                        </p:attrNameLst>
                                      </p:cBhvr>
                                      <p:to>
                                        <p:strVal val="visible"/>
                                      </p:to>
                                    </p:set>
                                    <p:animEffect transition="in" filter="strips(upRight)">
                                      <p:cBhvr>
                                        <p:cTn id="25" dur="500"/>
                                        <p:tgtEl>
                                          <p:spTgt spid="3485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1">
            <a:extLst>
              <a:ext uri="{FF2B5EF4-FFF2-40B4-BE49-F238E27FC236}">
                <a16:creationId xmlns:a16="http://schemas.microsoft.com/office/drawing/2014/main" xmlns="" id="{00C32948-76BC-4389-B550-BC912EB20620}"/>
              </a:ext>
            </a:extLst>
          </p:cNvPr>
          <p:cNvSpPr>
            <a:spLocks noGrp="1"/>
          </p:cNvSpPr>
          <p:nvPr>
            <p:ph type="sldNum" sz="quarter" idx="12"/>
          </p:nvPr>
        </p:nvSpPr>
        <p:spPr/>
        <p:txBody>
          <a:bodyPr/>
          <a:lstStyle/>
          <a:p>
            <a:fld id="{C61B84C7-A475-4104-9638-CB4A04D1229D}" type="slidenum">
              <a:rPr lang="en-US" altLang="zh-CN"/>
              <a:pPr/>
              <a:t>10</a:t>
            </a:fld>
            <a:endParaRPr lang="en-US" altLang="zh-CN"/>
          </a:p>
        </p:txBody>
      </p:sp>
      <p:graphicFrame>
        <p:nvGraphicFramePr>
          <p:cNvPr id="40965" name="Object 5">
            <a:extLst>
              <a:ext uri="{FF2B5EF4-FFF2-40B4-BE49-F238E27FC236}">
                <a16:creationId xmlns:a16="http://schemas.microsoft.com/office/drawing/2014/main" xmlns="" id="{BDA55356-B442-4D22-AF67-8CC0090C135F}"/>
              </a:ext>
            </a:extLst>
          </p:cNvPr>
          <p:cNvGraphicFramePr>
            <a:graphicFrameLocks noChangeAspect="1"/>
          </p:cNvGraphicFramePr>
          <p:nvPr/>
        </p:nvGraphicFramePr>
        <p:xfrm>
          <a:off x="9674226" y="2743200"/>
          <a:ext cx="688975" cy="533400"/>
        </p:xfrm>
        <a:graphic>
          <a:graphicData uri="http://schemas.openxmlformats.org/presentationml/2006/ole">
            <mc:AlternateContent xmlns:mc="http://schemas.openxmlformats.org/markup-compatibility/2006">
              <mc:Choice xmlns:v="urn:schemas-microsoft-com:vml" Requires="v">
                <p:oleObj spid="_x0000_s41042" name="Equation" r:id="rId3" imgW="368280" imgH="317160" progId="Equation.3">
                  <p:embed/>
                </p:oleObj>
              </mc:Choice>
              <mc:Fallback>
                <p:oleObj name="Equation" r:id="rId3" imgW="368280" imgH="31716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226" y="2743200"/>
                        <a:ext cx="6889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3" name="Text Box 3">
            <a:extLst>
              <a:ext uri="{FF2B5EF4-FFF2-40B4-BE49-F238E27FC236}">
                <a16:creationId xmlns:a16="http://schemas.microsoft.com/office/drawing/2014/main" xmlns="" id="{A65FCF35-011A-4521-8B5B-763747737F0D}"/>
              </a:ext>
            </a:extLst>
          </p:cNvPr>
          <p:cNvSpPr txBox="1">
            <a:spLocks noChangeArrowheads="1"/>
          </p:cNvSpPr>
          <p:nvPr/>
        </p:nvSpPr>
        <p:spPr bwMode="auto">
          <a:xfrm>
            <a:off x="2054226" y="923926"/>
            <a:ext cx="815657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b="1">
                <a:solidFill>
                  <a:srgbClr val="CC0000"/>
                </a:solidFill>
                <a:latin typeface="Times New Roman" panose="02020603050405020304" pitchFamily="18" charset="0"/>
              </a:rPr>
              <a:t>        </a:t>
            </a:r>
            <a:r>
              <a:rPr lang="zh-CN" altLang="en-US" b="1">
                <a:solidFill>
                  <a:srgbClr val="CC0000"/>
                </a:solidFill>
                <a:latin typeface="Times New Roman" panose="02020603050405020304" pitchFamily="18" charset="0"/>
              </a:rPr>
              <a:t>例</a:t>
            </a:r>
            <a:r>
              <a:rPr lang="zh-CN" altLang="en-US" b="1">
                <a:solidFill>
                  <a:srgbClr val="1C1C1C"/>
                </a:solidFill>
                <a:latin typeface="Times New Roman" panose="02020603050405020304" pitchFamily="18" charset="0"/>
              </a:rPr>
              <a:t>   有两个偏振片</a:t>
            </a:r>
            <a:r>
              <a:rPr lang="en-US" altLang="zh-CN" b="1">
                <a:solidFill>
                  <a:srgbClr val="1C1C1C"/>
                </a:solidFill>
                <a:latin typeface="宋体" panose="02010600030101010101" pitchFamily="2" charset="-122"/>
              </a:rPr>
              <a:t>,</a:t>
            </a:r>
            <a:r>
              <a:rPr lang="zh-CN" altLang="en-US" b="1">
                <a:solidFill>
                  <a:srgbClr val="1C1C1C"/>
                </a:solidFill>
                <a:latin typeface="Times New Roman" panose="02020603050405020304" pitchFamily="18" charset="0"/>
              </a:rPr>
              <a:t>一个用作起偏器</a:t>
            </a:r>
            <a:r>
              <a:rPr lang="en-US" altLang="zh-CN" b="1">
                <a:solidFill>
                  <a:srgbClr val="1C1C1C"/>
                </a:solidFill>
                <a:latin typeface="Times New Roman" panose="02020603050405020304" pitchFamily="18" charset="0"/>
              </a:rPr>
              <a:t>,  </a:t>
            </a:r>
            <a:r>
              <a:rPr lang="zh-CN" altLang="en-US" b="1">
                <a:solidFill>
                  <a:srgbClr val="1C1C1C"/>
                </a:solidFill>
                <a:latin typeface="Times New Roman" panose="02020603050405020304" pitchFamily="18" charset="0"/>
              </a:rPr>
              <a:t>一个用作检偏器．当它们偏振化方向间的夹角为       时 </a:t>
            </a:r>
            <a:r>
              <a:rPr lang="en-US" altLang="zh-CN" b="1">
                <a:solidFill>
                  <a:srgbClr val="1C1C1C"/>
                </a:solidFill>
                <a:latin typeface="宋体" panose="02010600030101010101" pitchFamily="2" charset="-122"/>
              </a:rPr>
              <a:t>,</a:t>
            </a:r>
            <a:r>
              <a:rPr lang="en-US" altLang="zh-CN" b="1">
                <a:solidFill>
                  <a:srgbClr val="1C1C1C"/>
                </a:solidFill>
                <a:latin typeface="Times New Roman" panose="02020603050405020304" pitchFamily="18" charset="0"/>
              </a:rPr>
              <a:t>  </a:t>
            </a:r>
            <a:r>
              <a:rPr lang="zh-CN" altLang="en-US" b="1">
                <a:solidFill>
                  <a:srgbClr val="1C1C1C"/>
                </a:solidFill>
                <a:latin typeface="Times New Roman" panose="02020603050405020304" pitchFamily="18" charset="0"/>
              </a:rPr>
              <a:t>一束单色自然光穿过它们</a:t>
            </a:r>
            <a:r>
              <a:rPr lang="en-US" altLang="zh-CN" b="1">
                <a:solidFill>
                  <a:srgbClr val="1C1C1C"/>
                </a:solidFill>
                <a:latin typeface="宋体" panose="02010600030101010101" pitchFamily="2" charset="-122"/>
              </a:rPr>
              <a:t>, </a:t>
            </a:r>
            <a:r>
              <a:rPr lang="zh-CN" altLang="en-US" b="1">
                <a:solidFill>
                  <a:srgbClr val="1C1C1C"/>
                </a:solidFill>
                <a:latin typeface="Times New Roman" panose="02020603050405020304" pitchFamily="18" charset="0"/>
              </a:rPr>
              <a:t>出射光强为     </a:t>
            </a:r>
            <a:r>
              <a:rPr lang="zh-CN" altLang="en-US" b="1">
                <a:solidFill>
                  <a:srgbClr val="1C1C1C"/>
                </a:solidFill>
                <a:latin typeface="宋体" panose="02010600030101010101" pitchFamily="2" charset="-122"/>
              </a:rPr>
              <a:t>；</a:t>
            </a:r>
            <a:r>
              <a:rPr lang="zh-CN" altLang="en-US" b="1">
                <a:solidFill>
                  <a:srgbClr val="1C1C1C"/>
                </a:solidFill>
                <a:latin typeface="Times New Roman" panose="02020603050405020304" pitchFamily="18" charset="0"/>
              </a:rPr>
              <a:t> 当它们偏振化方向间的夹角为       时，另一束单色自然光穿过它们 </a:t>
            </a:r>
            <a:r>
              <a:rPr lang="en-US" altLang="zh-CN" b="1">
                <a:solidFill>
                  <a:srgbClr val="1C1C1C"/>
                </a:solidFill>
                <a:latin typeface="宋体" panose="02010600030101010101" pitchFamily="2" charset="-122"/>
              </a:rPr>
              <a:t>, </a:t>
            </a:r>
            <a:r>
              <a:rPr lang="en-US" altLang="zh-CN" b="1">
                <a:solidFill>
                  <a:srgbClr val="1C1C1C"/>
                </a:solidFill>
                <a:latin typeface="Times New Roman" panose="02020603050405020304" pitchFamily="18" charset="0"/>
              </a:rPr>
              <a:t> </a:t>
            </a:r>
            <a:r>
              <a:rPr lang="zh-CN" altLang="en-US" b="1">
                <a:solidFill>
                  <a:srgbClr val="1C1C1C"/>
                </a:solidFill>
                <a:latin typeface="Times New Roman" panose="02020603050405020304" pitchFamily="18" charset="0"/>
              </a:rPr>
              <a:t>出射光强为    </a:t>
            </a:r>
            <a:r>
              <a:rPr lang="zh-CN" altLang="en-US" b="1">
                <a:solidFill>
                  <a:srgbClr val="1C1C1C"/>
                </a:solidFill>
                <a:latin typeface="宋体" panose="02010600030101010101" pitchFamily="2" charset="-122"/>
              </a:rPr>
              <a:t> </a:t>
            </a:r>
            <a:r>
              <a:rPr lang="en-US" altLang="zh-CN" b="1">
                <a:solidFill>
                  <a:srgbClr val="1C1C1C"/>
                </a:solidFill>
                <a:latin typeface="宋体" panose="02010600030101010101" pitchFamily="2" charset="-122"/>
              </a:rPr>
              <a:t>,</a:t>
            </a:r>
            <a:r>
              <a:rPr lang="en-US" altLang="zh-CN" b="1">
                <a:solidFill>
                  <a:srgbClr val="1C1C1C"/>
                </a:solidFill>
                <a:latin typeface="Times New Roman" panose="02020603050405020304" pitchFamily="18" charset="0"/>
              </a:rPr>
              <a:t> </a:t>
            </a:r>
            <a:r>
              <a:rPr lang="zh-CN" altLang="en-US" b="1">
                <a:solidFill>
                  <a:srgbClr val="1C1C1C"/>
                </a:solidFill>
                <a:latin typeface="Times New Roman" panose="02020603050405020304" pitchFamily="18" charset="0"/>
              </a:rPr>
              <a:t>且                 </a:t>
            </a:r>
            <a:r>
              <a:rPr lang="en-US" altLang="zh-CN" b="1">
                <a:solidFill>
                  <a:srgbClr val="1C1C1C"/>
                </a:solidFill>
                <a:latin typeface="Times New Roman" panose="02020603050405020304" pitchFamily="18" charset="0"/>
              </a:rPr>
              <a:t>.  </a:t>
            </a:r>
            <a:r>
              <a:rPr lang="zh-CN" altLang="en-US" b="1">
                <a:solidFill>
                  <a:srgbClr val="1C1C1C"/>
                </a:solidFill>
                <a:latin typeface="Times New Roman" panose="02020603050405020304" pitchFamily="18" charset="0"/>
              </a:rPr>
              <a:t>求两束单色自然光的强度之比 </a:t>
            </a:r>
            <a:r>
              <a:rPr lang="en-US" altLang="zh-CN" b="1">
                <a:solidFill>
                  <a:srgbClr val="1C1C1C"/>
                </a:solidFill>
                <a:latin typeface="Times New Roman" panose="02020603050405020304" pitchFamily="18" charset="0"/>
              </a:rPr>
              <a:t>.</a:t>
            </a:r>
          </a:p>
        </p:txBody>
      </p:sp>
      <p:graphicFrame>
        <p:nvGraphicFramePr>
          <p:cNvPr id="40964" name="Object 4">
            <a:extLst>
              <a:ext uri="{FF2B5EF4-FFF2-40B4-BE49-F238E27FC236}">
                <a16:creationId xmlns:a16="http://schemas.microsoft.com/office/drawing/2014/main" xmlns="" id="{0439EC1D-3CF2-470D-B7E2-F46C763EDBCF}"/>
              </a:ext>
            </a:extLst>
          </p:cNvPr>
          <p:cNvGraphicFramePr>
            <a:graphicFrameLocks noChangeAspect="1"/>
          </p:cNvGraphicFramePr>
          <p:nvPr/>
        </p:nvGraphicFramePr>
        <p:xfrm>
          <a:off x="2628901" y="2133600"/>
          <a:ext cx="688975" cy="533400"/>
        </p:xfrm>
        <a:graphic>
          <a:graphicData uri="http://schemas.openxmlformats.org/presentationml/2006/ole">
            <mc:AlternateContent xmlns:mc="http://schemas.openxmlformats.org/markup-compatibility/2006">
              <mc:Choice xmlns:v="urn:schemas-microsoft-com:vml" Requires="v">
                <p:oleObj spid="_x0000_s41043" name="Equation" r:id="rId5" imgW="368280" imgH="317160" progId="Equation.3">
                  <p:embed/>
                </p:oleObj>
              </mc:Choice>
              <mc:Fallback>
                <p:oleObj name="Equation" r:id="rId5" imgW="368280" imgH="31716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901" y="2133600"/>
                        <a:ext cx="6889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6" name="Object 6">
            <a:extLst>
              <a:ext uri="{FF2B5EF4-FFF2-40B4-BE49-F238E27FC236}">
                <a16:creationId xmlns:a16="http://schemas.microsoft.com/office/drawing/2014/main" xmlns="" id="{C0F49D59-7DE9-41A9-AA42-230DED222E53}"/>
              </a:ext>
            </a:extLst>
          </p:cNvPr>
          <p:cNvGraphicFramePr>
            <a:graphicFrameLocks noChangeAspect="1"/>
          </p:cNvGraphicFramePr>
          <p:nvPr/>
        </p:nvGraphicFramePr>
        <p:xfrm>
          <a:off x="3409950" y="2801938"/>
          <a:ext cx="400050" cy="525462"/>
        </p:xfrm>
        <a:graphic>
          <a:graphicData uri="http://schemas.openxmlformats.org/presentationml/2006/ole">
            <mc:AlternateContent xmlns:mc="http://schemas.openxmlformats.org/markup-compatibility/2006">
              <mc:Choice xmlns:v="urn:schemas-microsoft-com:vml" Requires="v">
                <p:oleObj spid="_x0000_s41044" name="Equation" r:id="rId7" imgW="215640" imgH="317160" progId="Equation.3">
                  <p:embed/>
                </p:oleObj>
              </mc:Choice>
              <mc:Fallback>
                <p:oleObj name="Equation" r:id="rId7" imgW="215640" imgH="31716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9950" y="2801938"/>
                        <a:ext cx="400050"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7" name="Object 7">
            <a:extLst>
              <a:ext uri="{FF2B5EF4-FFF2-40B4-BE49-F238E27FC236}">
                <a16:creationId xmlns:a16="http://schemas.microsoft.com/office/drawing/2014/main" xmlns="" id="{54DF7981-9653-4D82-8534-4784C6AE1F4D}"/>
              </a:ext>
            </a:extLst>
          </p:cNvPr>
          <p:cNvGraphicFramePr>
            <a:graphicFrameLocks noChangeAspect="1"/>
          </p:cNvGraphicFramePr>
          <p:nvPr/>
        </p:nvGraphicFramePr>
        <p:xfrm>
          <a:off x="2628900" y="4000500"/>
          <a:ext cx="577850" cy="527050"/>
        </p:xfrm>
        <a:graphic>
          <a:graphicData uri="http://schemas.openxmlformats.org/presentationml/2006/ole">
            <mc:AlternateContent xmlns:mc="http://schemas.openxmlformats.org/markup-compatibility/2006">
              <mc:Choice xmlns:v="urn:schemas-microsoft-com:vml" Requires="v">
                <p:oleObj spid="_x0000_s41045" name="Equation" r:id="rId9" imgW="241200" imgH="317160" progId="Equation.3">
                  <p:embed/>
                </p:oleObj>
              </mc:Choice>
              <mc:Fallback>
                <p:oleObj name="Equation" r:id="rId9" imgW="241200" imgH="31716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8900" y="4000500"/>
                        <a:ext cx="57785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8" name="Object 8">
            <a:extLst>
              <a:ext uri="{FF2B5EF4-FFF2-40B4-BE49-F238E27FC236}">
                <a16:creationId xmlns:a16="http://schemas.microsoft.com/office/drawing/2014/main" xmlns="" id="{5C4426B8-4BFF-4E11-ADF0-D3A132FE19BB}"/>
              </a:ext>
            </a:extLst>
          </p:cNvPr>
          <p:cNvGraphicFramePr>
            <a:graphicFrameLocks noChangeAspect="1"/>
          </p:cNvGraphicFramePr>
          <p:nvPr/>
        </p:nvGraphicFramePr>
        <p:xfrm>
          <a:off x="4114800" y="3949701"/>
          <a:ext cx="1295400" cy="536575"/>
        </p:xfrm>
        <a:graphic>
          <a:graphicData uri="http://schemas.openxmlformats.org/presentationml/2006/ole">
            <mc:AlternateContent xmlns:mc="http://schemas.openxmlformats.org/markup-compatibility/2006">
              <mc:Choice xmlns:v="urn:schemas-microsoft-com:vml" Requires="v">
                <p:oleObj spid="_x0000_s41046" name="Equation" r:id="rId11" imgW="685800" imgH="317160" progId="Equation.3">
                  <p:embed/>
                </p:oleObj>
              </mc:Choice>
              <mc:Fallback>
                <p:oleObj name="Equation" r:id="rId11" imgW="685800" imgH="31716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3949701"/>
                        <a:ext cx="12954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3">
            <p14:nvContentPartPr>
              <p14:cNvPr id="2" name="墨迹 1"/>
              <p14:cNvContentPartPr/>
              <p14:nvPr/>
            </p14:nvContentPartPr>
            <p14:xfrm>
              <a:off x="38160" y="146880"/>
              <a:ext cx="8907840" cy="6375600"/>
            </p14:xfrm>
          </p:contentPart>
        </mc:Choice>
        <mc:Fallback>
          <p:pic>
            <p:nvPicPr>
              <p:cNvPr id="2" name="墨迹 1"/>
              <p:cNvPicPr/>
              <p:nvPr/>
            </p:nvPicPr>
            <p:blipFill>
              <a:blip r:embed="rId14"/>
              <a:stretch>
                <a:fillRect/>
              </a:stretch>
            </p:blipFill>
            <p:spPr>
              <a:xfrm>
                <a:off x="30240" y="136440"/>
                <a:ext cx="8924040" cy="6394320"/>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
            <a:extLst>
              <a:ext uri="{FF2B5EF4-FFF2-40B4-BE49-F238E27FC236}">
                <a16:creationId xmlns:a16="http://schemas.microsoft.com/office/drawing/2014/main" xmlns="" id="{58AAFC86-A15B-4053-86FC-12258A744682}"/>
              </a:ext>
            </a:extLst>
          </p:cNvPr>
          <p:cNvSpPr>
            <a:spLocks noGrp="1"/>
          </p:cNvSpPr>
          <p:nvPr>
            <p:ph type="sldNum" sz="quarter" idx="12"/>
          </p:nvPr>
        </p:nvSpPr>
        <p:spPr/>
        <p:txBody>
          <a:bodyPr/>
          <a:lstStyle/>
          <a:p>
            <a:fld id="{866DEE36-C4DC-4A32-9B61-5441929402C5}" type="slidenum">
              <a:rPr lang="en-US" altLang="zh-CN"/>
              <a:pPr/>
              <a:t>11</a:t>
            </a:fld>
            <a:endParaRPr lang="en-US" altLang="zh-CN"/>
          </a:p>
        </p:txBody>
      </p:sp>
      <p:sp>
        <p:nvSpPr>
          <p:cNvPr id="47116" name="Text Box 12">
            <a:extLst>
              <a:ext uri="{FF2B5EF4-FFF2-40B4-BE49-F238E27FC236}">
                <a16:creationId xmlns:a16="http://schemas.microsoft.com/office/drawing/2014/main" xmlns="" id="{C355B3A8-473D-411B-8527-302592BFE033}"/>
              </a:ext>
            </a:extLst>
          </p:cNvPr>
          <p:cNvSpPr txBox="1">
            <a:spLocks noChangeArrowheads="1"/>
          </p:cNvSpPr>
          <p:nvPr/>
        </p:nvSpPr>
        <p:spPr bwMode="auto">
          <a:xfrm>
            <a:off x="2133600" y="1066800"/>
            <a:ext cx="8001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CC0000"/>
                </a:solidFill>
                <a:latin typeface="Times New Roman" panose="02020603050405020304" pitchFamily="18" charset="0"/>
              </a:rPr>
              <a:t>         </a:t>
            </a:r>
            <a:r>
              <a:rPr lang="zh-CN" altLang="en-US" b="1">
                <a:solidFill>
                  <a:srgbClr val="CC0000"/>
                </a:solidFill>
                <a:latin typeface="Times New Roman" panose="02020603050405020304" pitchFamily="18" charset="0"/>
              </a:rPr>
              <a:t>解</a:t>
            </a:r>
            <a:r>
              <a:rPr lang="zh-CN" altLang="en-US" b="1">
                <a:solidFill>
                  <a:srgbClr val="1C1C1C"/>
                </a:solidFill>
                <a:latin typeface="Times New Roman" panose="02020603050405020304" pitchFamily="18" charset="0"/>
              </a:rPr>
              <a:t>   设两束单色自然光的强度分别为</a:t>
            </a:r>
            <a:r>
              <a:rPr lang="en-US" altLang="zh-CN" i="1">
                <a:solidFill>
                  <a:srgbClr val="1C1C1C"/>
                </a:solidFill>
                <a:latin typeface="Times New Roman" panose="02020603050405020304" pitchFamily="18" charset="0"/>
              </a:rPr>
              <a:t>I</a:t>
            </a:r>
            <a:r>
              <a:rPr lang="en-US" altLang="zh-CN" baseline="-25000">
                <a:solidFill>
                  <a:srgbClr val="1C1C1C"/>
                </a:solidFill>
                <a:latin typeface="Times New Roman" panose="02020603050405020304" pitchFamily="18" charset="0"/>
              </a:rPr>
              <a:t>10</a:t>
            </a:r>
            <a:r>
              <a:rPr lang="en-US" altLang="zh-CN" b="1" i="1">
                <a:solidFill>
                  <a:srgbClr val="1C1C1C"/>
                </a:solidFill>
                <a:latin typeface="Times New Roman" panose="02020603050405020304" pitchFamily="18" charset="0"/>
              </a:rPr>
              <a:t> </a:t>
            </a:r>
            <a:r>
              <a:rPr lang="zh-CN" altLang="en-US" b="1">
                <a:solidFill>
                  <a:srgbClr val="1C1C1C"/>
                </a:solidFill>
                <a:latin typeface="Times New Roman" panose="02020603050405020304" pitchFamily="18" charset="0"/>
              </a:rPr>
              <a:t>和 </a:t>
            </a:r>
            <a:r>
              <a:rPr lang="en-US" altLang="zh-CN" i="1">
                <a:solidFill>
                  <a:srgbClr val="1C1C1C"/>
                </a:solidFill>
                <a:latin typeface="Times New Roman" panose="02020603050405020304" pitchFamily="18" charset="0"/>
              </a:rPr>
              <a:t>I</a:t>
            </a:r>
            <a:r>
              <a:rPr lang="en-US" altLang="zh-CN" baseline="-25000">
                <a:solidFill>
                  <a:srgbClr val="1C1C1C"/>
                </a:solidFill>
                <a:latin typeface="Times New Roman" panose="02020603050405020304" pitchFamily="18" charset="0"/>
              </a:rPr>
              <a:t>20</a:t>
            </a:r>
            <a:r>
              <a:rPr lang="en-US" altLang="zh-CN" b="1">
                <a:solidFill>
                  <a:srgbClr val="1C1C1C"/>
                </a:solidFill>
                <a:latin typeface="Times New Roman" panose="02020603050405020304" pitchFamily="18" charset="0"/>
              </a:rPr>
              <a:t> .  </a:t>
            </a:r>
          </a:p>
        </p:txBody>
      </p:sp>
      <p:grpSp>
        <p:nvGrpSpPr>
          <p:cNvPr id="47127" name="Group 23">
            <a:extLst>
              <a:ext uri="{FF2B5EF4-FFF2-40B4-BE49-F238E27FC236}">
                <a16:creationId xmlns:a16="http://schemas.microsoft.com/office/drawing/2014/main" xmlns="" id="{F07ED0E9-6EB7-413E-BA0A-DD5B2E0BBD86}"/>
              </a:ext>
            </a:extLst>
          </p:cNvPr>
          <p:cNvGrpSpPr>
            <a:grpSpLocks/>
          </p:cNvGrpSpPr>
          <p:nvPr/>
        </p:nvGrpSpPr>
        <p:grpSpPr bwMode="auto">
          <a:xfrm>
            <a:off x="2971800" y="2011364"/>
            <a:ext cx="7086600" cy="1036637"/>
            <a:chOff x="912" y="1267"/>
            <a:chExt cx="4464" cy="653"/>
          </a:xfrm>
        </p:grpSpPr>
        <p:sp>
          <p:nvSpPr>
            <p:cNvPr id="47118" name="Text Box 14">
              <a:extLst>
                <a:ext uri="{FF2B5EF4-FFF2-40B4-BE49-F238E27FC236}">
                  <a16:creationId xmlns:a16="http://schemas.microsoft.com/office/drawing/2014/main" xmlns="" id="{0A08DF93-11FC-4578-8D43-675A4B618F15}"/>
                </a:ext>
              </a:extLst>
            </p:cNvPr>
            <p:cNvSpPr txBox="1">
              <a:spLocks noChangeArrowheads="1"/>
            </p:cNvSpPr>
            <p:nvPr/>
          </p:nvSpPr>
          <p:spPr bwMode="auto">
            <a:xfrm>
              <a:off x="912" y="1392"/>
              <a:ext cx="44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1C1C1C"/>
                  </a:solidFill>
                  <a:latin typeface="Times New Roman" panose="02020603050405020304" pitchFamily="18" charset="0"/>
                </a:rPr>
                <a:t>经过起偏器后光强分别为        和</a:t>
              </a:r>
            </a:p>
          </p:txBody>
        </p:sp>
        <p:grpSp>
          <p:nvGrpSpPr>
            <p:cNvPr id="47119" name="Group 15">
              <a:extLst>
                <a:ext uri="{FF2B5EF4-FFF2-40B4-BE49-F238E27FC236}">
                  <a16:creationId xmlns:a16="http://schemas.microsoft.com/office/drawing/2014/main" xmlns="" id="{060757B3-68CD-4EF3-919B-D0E931BC95B2}"/>
                </a:ext>
              </a:extLst>
            </p:cNvPr>
            <p:cNvGrpSpPr>
              <a:grpSpLocks/>
            </p:cNvGrpSpPr>
            <p:nvPr/>
          </p:nvGrpSpPr>
          <p:grpSpPr bwMode="auto">
            <a:xfrm>
              <a:off x="3925" y="1267"/>
              <a:ext cx="1115" cy="653"/>
              <a:chOff x="2917" y="2256"/>
              <a:chExt cx="1115" cy="653"/>
            </a:xfrm>
          </p:grpSpPr>
          <p:graphicFrame>
            <p:nvGraphicFramePr>
              <p:cNvPr id="47120" name="Object 16">
                <a:extLst>
                  <a:ext uri="{FF2B5EF4-FFF2-40B4-BE49-F238E27FC236}">
                    <a16:creationId xmlns:a16="http://schemas.microsoft.com/office/drawing/2014/main" xmlns="" id="{21FD031B-5FAD-45BD-BE3A-E90BD8621838}"/>
                  </a:ext>
                </a:extLst>
              </p:cNvPr>
              <p:cNvGraphicFramePr>
                <a:graphicFrameLocks noChangeAspect="1"/>
              </p:cNvGraphicFramePr>
              <p:nvPr/>
            </p:nvGraphicFramePr>
            <p:xfrm>
              <a:off x="3623" y="2256"/>
              <a:ext cx="409" cy="653"/>
            </p:xfrm>
            <a:graphic>
              <a:graphicData uri="http://schemas.openxmlformats.org/presentationml/2006/ole">
                <mc:AlternateContent xmlns:mc="http://schemas.openxmlformats.org/markup-compatibility/2006">
                  <mc:Choice xmlns:v="urn:schemas-microsoft-com:vml" Requires="v">
                    <p:oleObj spid="_x0000_s47183" name="Equation" r:id="rId3" imgW="380880" imgH="609480" progId="Equation.3">
                      <p:embed/>
                    </p:oleObj>
                  </mc:Choice>
                  <mc:Fallback>
                    <p:oleObj name="Equation" r:id="rId3" imgW="380880" imgH="60948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 y="2256"/>
                            <a:ext cx="409" cy="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21" name="Object 17">
                <a:extLst>
                  <a:ext uri="{FF2B5EF4-FFF2-40B4-BE49-F238E27FC236}">
                    <a16:creationId xmlns:a16="http://schemas.microsoft.com/office/drawing/2014/main" xmlns="" id="{E7784EA4-DF73-4BFA-AF60-EC054A1FB762}"/>
                  </a:ext>
                </a:extLst>
              </p:cNvPr>
              <p:cNvGraphicFramePr>
                <a:graphicFrameLocks noChangeAspect="1"/>
              </p:cNvGraphicFramePr>
              <p:nvPr/>
            </p:nvGraphicFramePr>
            <p:xfrm>
              <a:off x="2917" y="2256"/>
              <a:ext cx="395" cy="653"/>
            </p:xfrm>
            <a:graphic>
              <a:graphicData uri="http://schemas.openxmlformats.org/presentationml/2006/ole">
                <mc:AlternateContent xmlns:mc="http://schemas.openxmlformats.org/markup-compatibility/2006">
                  <mc:Choice xmlns:v="urn:schemas-microsoft-com:vml" Requires="v">
                    <p:oleObj spid="_x0000_s47184" name="Equation" r:id="rId5" imgW="368280" imgH="609480" progId="Equation.3">
                      <p:embed/>
                    </p:oleObj>
                  </mc:Choice>
                  <mc:Fallback>
                    <p:oleObj name="Equation" r:id="rId5" imgW="368280" imgH="60948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7" y="2256"/>
                            <a:ext cx="395" cy="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47123" name="Rectangle 19">
            <a:extLst>
              <a:ext uri="{FF2B5EF4-FFF2-40B4-BE49-F238E27FC236}">
                <a16:creationId xmlns:a16="http://schemas.microsoft.com/office/drawing/2014/main" xmlns="" id="{862635F8-182A-4FD0-BB99-5AC9D13C2700}"/>
              </a:ext>
            </a:extLst>
          </p:cNvPr>
          <p:cNvSpPr>
            <a:spLocks noChangeArrowheads="1"/>
          </p:cNvSpPr>
          <p:nvPr/>
        </p:nvSpPr>
        <p:spPr bwMode="auto">
          <a:xfrm>
            <a:off x="2971800" y="2971800"/>
            <a:ext cx="289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1C1C1C"/>
                </a:solidFill>
                <a:latin typeface="Times New Roman" panose="02020603050405020304" pitchFamily="18" charset="0"/>
              </a:rPr>
              <a:t>经过检偏器后</a:t>
            </a:r>
          </a:p>
        </p:txBody>
      </p:sp>
      <p:graphicFrame>
        <p:nvGraphicFramePr>
          <p:cNvPr id="47124" name="Object 20">
            <a:extLst>
              <a:ext uri="{FF2B5EF4-FFF2-40B4-BE49-F238E27FC236}">
                <a16:creationId xmlns:a16="http://schemas.microsoft.com/office/drawing/2014/main" xmlns="" id="{23A6A085-3CD6-4173-B700-073AE87EA028}"/>
              </a:ext>
            </a:extLst>
          </p:cNvPr>
          <p:cNvGraphicFramePr>
            <a:graphicFrameLocks noChangeAspect="1"/>
          </p:cNvGraphicFramePr>
          <p:nvPr/>
        </p:nvGraphicFramePr>
        <p:xfrm>
          <a:off x="3657600" y="3657600"/>
          <a:ext cx="2514600" cy="984250"/>
        </p:xfrm>
        <a:graphic>
          <a:graphicData uri="http://schemas.openxmlformats.org/presentationml/2006/ole">
            <mc:AlternateContent xmlns:mc="http://schemas.openxmlformats.org/markup-compatibility/2006">
              <mc:Choice xmlns:v="urn:schemas-microsoft-com:vml" Requires="v">
                <p:oleObj spid="_x0000_s47185" name="Equation" r:id="rId7" imgW="1650960" imgH="609480" progId="Equation.3">
                  <p:embed/>
                </p:oleObj>
              </mc:Choice>
              <mc:Fallback>
                <p:oleObj name="Equation" r:id="rId7" imgW="1650960" imgH="60948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3657600"/>
                        <a:ext cx="251460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25" name="Object 21">
            <a:extLst>
              <a:ext uri="{FF2B5EF4-FFF2-40B4-BE49-F238E27FC236}">
                <a16:creationId xmlns:a16="http://schemas.microsoft.com/office/drawing/2014/main" xmlns="" id="{0B60B31A-BC21-40CD-B794-02AC630F0C81}"/>
              </a:ext>
            </a:extLst>
          </p:cNvPr>
          <p:cNvGraphicFramePr>
            <a:graphicFrameLocks noChangeAspect="1"/>
          </p:cNvGraphicFramePr>
          <p:nvPr/>
        </p:nvGraphicFramePr>
        <p:xfrm>
          <a:off x="6858000" y="3657600"/>
          <a:ext cx="2438400" cy="984250"/>
        </p:xfrm>
        <a:graphic>
          <a:graphicData uri="http://schemas.openxmlformats.org/presentationml/2006/ole">
            <mc:AlternateContent xmlns:mc="http://schemas.openxmlformats.org/markup-compatibility/2006">
              <mc:Choice xmlns:v="urn:schemas-microsoft-com:vml" Requires="v">
                <p:oleObj spid="_x0000_s47186" name="Equation" r:id="rId9" imgW="1714320" imgH="609480" progId="Equation.3">
                  <p:embed/>
                </p:oleObj>
              </mc:Choice>
              <mc:Fallback>
                <p:oleObj name="Equation" r:id="rId9" imgW="1714320" imgH="60948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0" y="3657600"/>
                        <a:ext cx="243840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26" name="Object 22">
            <a:extLst>
              <a:ext uri="{FF2B5EF4-FFF2-40B4-BE49-F238E27FC236}">
                <a16:creationId xmlns:a16="http://schemas.microsoft.com/office/drawing/2014/main" xmlns="" id="{9C57F9F2-D4CC-49ED-AB23-160E134E3823}"/>
              </a:ext>
            </a:extLst>
          </p:cNvPr>
          <p:cNvGraphicFramePr>
            <a:graphicFrameLocks noChangeAspect="1"/>
          </p:cNvGraphicFramePr>
          <p:nvPr/>
        </p:nvGraphicFramePr>
        <p:xfrm>
          <a:off x="3505200" y="4648200"/>
          <a:ext cx="5181600" cy="1182688"/>
        </p:xfrm>
        <a:graphic>
          <a:graphicData uri="http://schemas.openxmlformats.org/presentationml/2006/ole">
            <mc:AlternateContent xmlns:mc="http://schemas.openxmlformats.org/markup-compatibility/2006">
              <mc:Choice xmlns:v="urn:schemas-microsoft-com:vml" Requires="v">
                <p:oleObj spid="_x0000_s47187" name="Equation" r:id="rId11" imgW="3174840" imgH="736560" progId="Equation.3">
                  <p:embed/>
                </p:oleObj>
              </mc:Choice>
              <mc:Fallback>
                <p:oleObj name="Equation" r:id="rId11" imgW="3174840" imgH="736560"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4648200"/>
                        <a:ext cx="5181600" cy="1182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16"/>
                                        </p:tgtEl>
                                        <p:attrNameLst>
                                          <p:attrName>style.visibility</p:attrName>
                                        </p:attrNameLst>
                                      </p:cBhvr>
                                      <p:to>
                                        <p:strVal val="visible"/>
                                      </p:to>
                                    </p:set>
                                    <p:animEffect transition="in" filter="blinds(horizontal)">
                                      <p:cBhvr>
                                        <p:cTn id="7" dur="500"/>
                                        <p:tgtEl>
                                          <p:spTgt spid="471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127"/>
                                        </p:tgtEl>
                                        <p:attrNameLst>
                                          <p:attrName>style.visibility</p:attrName>
                                        </p:attrNameLst>
                                      </p:cBhvr>
                                      <p:to>
                                        <p:strVal val="visible"/>
                                      </p:to>
                                    </p:set>
                                    <p:animEffect transition="in" filter="blinds(horizontal)">
                                      <p:cBhvr>
                                        <p:cTn id="12" dur="500"/>
                                        <p:tgtEl>
                                          <p:spTgt spid="471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23"/>
                                        </p:tgtEl>
                                        <p:attrNameLst>
                                          <p:attrName>style.visibility</p:attrName>
                                        </p:attrNameLst>
                                      </p:cBhvr>
                                      <p:to>
                                        <p:strVal val="visible"/>
                                      </p:to>
                                    </p:set>
                                    <p:animEffect transition="in" filter="blinds(horizontal)">
                                      <p:cBhvr>
                                        <p:cTn id="17" dur="500"/>
                                        <p:tgtEl>
                                          <p:spTgt spid="47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7124"/>
                                        </p:tgtEl>
                                        <p:attrNameLst>
                                          <p:attrName>style.visibility</p:attrName>
                                        </p:attrNameLst>
                                      </p:cBhvr>
                                      <p:to>
                                        <p:strVal val="visible"/>
                                      </p:to>
                                    </p:set>
                                    <p:animEffect transition="in" filter="blinds(horizontal)">
                                      <p:cBhvr>
                                        <p:cTn id="22" dur="500"/>
                                        <p:tgtEl>
                                          <p:spTgt spid="471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7125"/>
                                        </p:tgtEl>
                                        <p:attrNameLst>
                                          <p:attrName>style.visibility</p:attrName>
                                        </p:attrNameLst>
                                      </p:cBhvr>
                                      <p:to>
                                        <p:strVal val="visible"/>
                                      </p:to>
                                    </p:set>
                                    <p:animEffect transition="in" filter="blinds(horizontal)">
                                      <p:cBhvr>
                                        <p:cTn id="27" dur="500"/>
                                        <p:tgtEl>
                                          <p:spTgt spid="471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7126"/>
                                        </p:tgtEl>
                                        <p:attrNameLst>
                                          <p:attrName>style.visibility</p:attrName>
                                        </p:attrNameLst>
                                      </p:cBhvr>
                                      <p:to>
                                        <p:strVal val="visible"/>
                                      </p:to>
                                    </p:set>
                                    <p:animEffect transition="in" filter="blinds(horizontal)">
                                      <p:cBhvr>
                                        <p:cTn id="32" dur="500"/>
                                        <p:tgtEl>
                                          <p:spTgt spid="47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6" grpId="0" autoUpdateAnimBg="0"/>
      <p:bldP spid="4712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9EBD8964-F0BE-4018-8273-C91E62418410}"/>
              </a:ext>
            </a:extLst>
          </p:cNvPr>
          <p:cNvSpPr>
            <a:spLocks noGrp="1"/>
          </p:cNvSpPr>
          <p:nvPr>
            <p:ph type="sldNum" sz="quarter" idx="12"/>
          </p:nvPr>
        </p:nvSpPr>
        <p:spPr/>
        <p:txBody>
          <a:bodyPr/>
          <a:lstStyle/>
          <a:p>
            <a:fld id="{DBCAB00A-B4B8-4CE3-9135-344046960669}" type="slidenum">
              <a:rPr lang="en-US" altLang="zh-CN" smtClean="0"/>
              <a:pPr/>
              <a:t>12</a:t>
            </a:fld>
            <a:endParaRPr lang="en-US" altLang="zh-CN"/>
          </a:p>
        </p:txBody>
      </p:sp>
      <p:sp>
        <p:nvSpPr>
          <p:cNvPr id="3" name="文本框 2">
            <a:extLst>
              <a:ext uri="{FF2B5EF4-FFF2-40B4-BE49-F238E27FC236}">
                <a16:creationId xmlns:a16="http://schemas.microsoft.com/office/drawing/2014/main" xmlns="" id="{94963C10-64FF-43F8-BCC0-D8495B164554}"/>
              </a:ext>
            </a:extLst>
          </p:cNvPr>
          <p:cNvSpPr txBox="1"/>
          <p:nvPr/>
        </p:nvSpPr>
        <p:spPr>
          <a:xfrm>
            <a:off x="1271464" y="692696"/>
            <a:ext cx="2952328" cy="584775"/>
          </a:xfrm>
          <a:prstGeom prst="rect">
            <a:avLst/>
          </a:prstGeom>
          <a:noFill/>
        </p:spPr>
        <p:txBody>
          <a:bodyPr wrap="square" rtlCol="0">
            <a:spAutoFit/>
          </a:bodyPr>
          <a:lstStyle/>
          <a:p>
            <a:r>
              <a:rPr lang="zh-CN" altLang="en-US" dirty="0"/>
              <a:t>课本例题：</a:t>
            </a: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776520" y="326160"/>
              <a:ext cx="4689720" cy="5752440"/>
            </p14:xfrm>
          </p:contentPart>
        </mc:Choice>
        <mc:Fallback>
          <p:pic>
            <p:nvPicPr>
              <p:cNvPr id="4" name="墨迹 3"/>
              <p:cNvPicPr/>
              <p:nvPr/>
            </p:nvPicPr>
            <p:blipFill>
              <a:blip r:embed="rId3"/>
              <a:stretch>
                <a:fillRect/>
              </a:stretch>
            </p:blipFill>
            <p:spPr>
              <a:xfrm>
                <a:off x="768600" y="317880"/>
                <a:ext cx="4707360" cy="5768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p14:cNvContentPartPr/>
              <p14:nvPr/>
            </p14:nvContentPartPr>
            <p14:xfrm>
              <a:off x="1028520" y="99360"/>
              <a:ext cx="11163960" cy="7004880"/>
            </p14:xfrm>
          </p:contentPart>
        </mc:Choice>
        <mc:Fallback>
          <p:pic>
            <p:nvPicPr>
              <p:cNvPr id="5" name="墨迹 4"/>
              <p:cNvPicPr/>
              <p:nvPr/>
            </p:nvPicPr>
            <p:blipFill>
              <a:blip r:embed="rId5"/>
              <a:stretch>
                <a:fillRect/>
              </a:stretch>
            </p:blipFill>
            <p:spPr>
              <a:xfrm>
                <a:off x="1021320" y="92160"/>
                <a:ext cx="11181240" cy="7023240"/>
              </a:xfrm>
              <a:prstGeom prst="rect">
                <a:avLst/>
              </a:prstGeom>
            </p:spPr>
          </p:pic>
        </mc:Fallback>
      </mc:AlternateContent>
    </p:spTree>
    <p:extLst>
      <p:ext uri="{BB962C8B-B14F-4D97-AF65-F5344CB8AC3E}">
        <p14:creationId xmlns:p14="http://schemas.microsoft.com/office/powerpoint/2010/main" val="1369658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a:extLst>
              <a:ext uri="{FF2B5EF4-FFF2-40B4-BE49-F238E27FC236}">
                <a16:creationId xmlns:a16="http://schemas.microsoft.com/office/drawing/2014/main" xmlns="" id="{F7A253E5-5F7C-4F83-8518-FCF6709A1F8C}"/>
              </a:ext>
            </a:extLst>
          </p:cNvPr>
          <p:cNvSpPr>
            <a:spLocks noGrp="1"/>
          </p:cNvSpPr>
          <p:nvPr>
            <p:ph type="sldNum" sz="quarter" idx="12"/>
          </p:nvPr>
        </p:nvSpPr>
        <p:spPr/>
        <p:txBody>
          <a:bodyPr/>
          <a:lstStyle/>
          <a:p>
            <a:fld id="{EA03CE9F-67AC-4795-A939-72F0704025B7}" type="slidenum">
              <a:rPr lang="en-US" altLang="zh-CN"/>
              <a:pPr/>
              <a:t>13</a:t>
            </a:fld>
            <a:endParaRPr lang="en-US" altLang="zh-CN"/>
          </a:p>
        </p:txBody>
      </p:sp>
      <p:sp>
        <p:nvSpPr>
          <p:cNvPr id="42074" name="Text Box 90">
            <a:extLst>
              <a:ext uri="{FF2B5EF4-FFF2-40B4-BE49-F238E27FC236}">
                <a16:creationId xmlns:a16="http://schemas.microsoft.com/office/drawing/2014/main" xmlns="" id="{EE6C4B51-0129-4B37-8383-41AB266F8038}"/>
              </a:ext>
            </a:extLst>
          </p:cNvPr>
          <p:cNvSpPr txBox="1">
            <a:spLocks noChangeArrowheads="1"/>
          </p:cNvSpPr>
          <p:nvPr/>
        </p:nvSpPr>
        <p:spPr bwMode="auto">
          <a:xfrm>
            <a:off x="1415480" y="1120057"/>
            <a:ext cx="80772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在两块正交偏振片</a:t>
            </a:r>
            <a:r>
              <a:rPr lang="en-US" altLang="zh-CN">
                <a:solidFill>
                  <a:srgbClr val="000000"/>
                </a:solidFill>
                <a:latin typeface="Times New Roman" panose="02020603050405020304" pitchFamily="18" charset="0"/>
                <a:ea typeface="幼圆" panose="02010509060101010101" pitchFamily="49" charset="-122"/>
              </a:rPr>
              <a:t>p</a:t>
            </a:r>
            <a:r>
              <a:rPr lang="en-US" altLang="zh-CN" baseline="-25000">
                <a:solidFill>
                  <a:srgbClr val="000000"/>
                </a:solidFill>
                <a:latin typeface="Times New Roman" panose="02020603050405020304" pitchFamily="18" charset="0"/>
                <a:ea typeface="幼圆" panose="02010509060101010101" pitchFamily="49" charset="-122"/>
              </a:rPr>
              <a:t>1</a:t>
            </a:r>
            <a:r>
              <a:rPr lang="en-US" altLang="zh-CN" b="1">
                <a:solidFill>
                  <a:srgbClr val="000000"/>
                </a:solidFill>
                <a:latin typeface="宋体" panose="02010600030101010101" pitchFamily="2" charset="-122"/>
              </a:rPr>
              <a:t>,</a:t>
            </a:r>
            <a:r>
              <a:rPr lang="en-US" altLang="zh-CN">
                <a:solidFill>
                  <a:srgbClr val="000000"/>
                </a:solidFill>
                <a:latin typeface="Times New Roman" panose="02020603050405020304" pitchFamily="18" charset="0"/>
              </a:rPr>
              <a:t>p</a:t>
            </a:r>
            <a:r>
              <a:rPr lang="en-US" altLang="zh-CN" baseline="-25000">
                <a:solidFill>
                  <a:srgbClr val="000000"/>
                </a:solidFill>
                <a:latin typeface="Times New Roman" panose="02020603050405020304" pitchFamily="18" charset="0"/>
              </a:rPr>
              <a:t>3</a:t>
            </a:r>
            <a:r>
              <a:rPr lang="en-US" altLang="zh-CN">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之间插入另一块偏振片</a:t>
            </a:r>
            <a:r>
              <a:rPr lang="en-US" altLang="zh-CN">
                <a:solidFill>
                  <a:srgbClr val="000000"/>
                </a:solidFill>
                <a:latin typeface="Times New Roman" panose="02020603050405020304" pitchFamily="18" charset="0"/>
                <a:ea typeface="幼圆" panose="02010509060101010101" pitchFamily="49" charset="-122"/>
              </a:rPr>
              <a:t>p</a:t>
            </a:r>
            <a:r>
              <a:rPr lang="en-US" altLang="zh-CN" baseline="-25000">
                <a:solidFill>
                  <a:srgbClr val="000000"/>
                </a:solidFill>
                <a:latin typeface="Times New Roman" panose="02020603050405020304" pitchFamily="18" charset="0"/>
                <a:ea typeface="幼圆" panose="02010509060101010101" pitchFamily="49" charset="-122"/>
              </a:rPr>
              <a:t>2</a:t>
            </a:r>
            <a:r>
              <a:rPr lang="en-US" altLang="zh-CN">
                <a:solidFill>
                  <a:srgbClr val="000000"/>
                </a:solidFill>
                <a:latin typeface="Times New Roman" panose="02020603050405020304" pitchFamily="18" charset="0"/>
                <a:ea typeface="幼圆" panose="02010509060101010101" pitchFamily="49" charset="-122"/>
              </a:rPr>
              <a:t> </a:t>
            </a:r>
            <a:r>
              <a:rPr lang="zh-CN" altLang="en-US" b="1">
                <a:solidFill>
                  <a:srgbClr val="000000"/>
                </a:solidFill>
                <a:latin typeface="Times New Roman" panose="02020603050405020304" pitchFamily="18" charset="0"/>
              </a:rPr>
              <a:t>，光强为</a:t>
            </a:r>
            <a:r>
              <a:rPr lang="en-US" altLang="zh-CN" i="1">
                <a:solidFill>
                  <a:srgbClr val="000000"/>
                </a:solidFill>
                <a:latin typeface="Times New Roman" panose="02020603050405020304" pitchFamily="18" charset="0"/>
              </a:rPr>
              <a:t>I</a:t>
            </a:r>
            <a:r>
              <a:rPr lang="en-US" altLang="zh-CN" baseline="-25000">
                <a:solidFill>
                  <a:srgbClr val="000000"/>
                </a:solidFill>
                <a:latin typeface="Times New Roman" panose="02020603050405020304" pitchFamily="18" charset="0"/>
              </a:rPr>
              <a:t>0</a:t>
            </a:r>
            <a:r>
              <a:rPr lang="en-US" altLang="zh-CN" i="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的自然光垂直入射于偏振片</a:t>
            </a:r>
            <a:r>
              <a:rPr lang="en-US" altLang="zh-CN">
                <a:solidFill>
                  <a:srgbClr val="000000"/>
                </a:solidFill>
                <a:latin typeface="Times New Roman" panose="02020603050405020304" pitchFamily="18" charset="0"/>
                <a:ea typeface="幼圆" panose="02010509060101010101" pitchFamily="49" charset="-122"/>
              </a:rPr>
              <a:t>p</a:t>
            </a:r>
            <a:r>
              <a:rPr lang="en-US" altLang="zh-CN" baseline="-25000">
                <a:solidFill>
                  <a:srgbClr val="000000"/>
                </a:solidFill>
                <a:latin typeface="Times New Roman" panose="02020603050405020304" pitchFamily="18" charset="0"/>
                <a:ea typeface="幼圆" panose="02010509060101010101" pitchFamily="49" charset="-122"/>
              </a:rPr>
              <a:t>1</a:t>
            </a:r>
            <a:r>
              <a:rPr lang="en-US" altLang="zh-CN">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，讨论转动</a:t>
            </a:r>
            <a:r>
              <a:rPr lang="en-US" altLang="zh-CN">
                <a:solidFill>
                  <a:srgbClr val="000000"/>
                </a:solidFill>
                <a:latin typeface="Times New Roman" panose="02020603050405020304" pitchFamily="18" charset="0"/>
                <a:ea typeface="幼圆" panose="02010509060101010101" pitchFamily="49" charset="-122"/>
              </a:rPr>
              <a:t>p</a:t>
            </a:r>
            <a:r>
              <a:rPr lang="en-US" altLang="zh-CN" baseline="-25000">
                <a:solidFill>
                  <a:srgbClr val="000000"/>
                </a:solidFill>
                <a:latin typeface="Times New Roman" panose="02020603050405020304" pitchFamily="18" charset="0"/>
                <a:ea typeface="幼圆" panose="02010509060101010101" pitchFamily="49" charset="-122"/>
              </a:rPr>
              <a:t>2</a:t>
            </a:r>
            <a:r>
              <a:rPr lang="en-US" altLang="zh-CN">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透过</a:t>
            </a:r>
            <a:r>
              <a:rPr lang="en-US" altLang="zh-CN">
                <a:solidFill>
                  <a:srgbClr val="000000"/>
                </a:solidFill>
                <a:latin typeface="Times New Roman" panose="02020603050405020304" pitchFamily="18" charset="0"/>
              </a:rPr>
              <a:t>p</a:t>
            </a:r>
            <a:r>
              <a:rPr lang="en-US" altLang="zh-CN" baseline="-25000">
                <a:solidFill>
                  <a:srgbClr val="000000"/>
                </a:solidFill>
                <a:latin typeface="Times New Roman" panose="02020603050405020304" pitchFamily="18" charset="0"/>
              </a:rPr>
              <a:t>3</a:t>
            </a:r>
            <a:r>
              <a:rPr lang="en-US" altLang="zh-CN">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的光强</a:t>
            </a:r>
            <a:r>
              <a:rPr lang="en-US" altLang="zh-CN" i="1">
                <a:solidFill>
                  <a:srgbClr val="000000"/>
                </a:solidFill>
                <a:latin typeface="Times New Roman" panose="02020603050405020304" pitchFamily="18" charset="0"/>
              </a:rPr>
              <a:t>I</a:t>
            </a:r>
            <a:r>
              <a:rPr lang="zh-CN" altLang="en-US" b="1">
                <a:solidFill>
                  <a:srgbClr val="000000"/>
                </a:solidFill>
                <a:latin typeface="Times New Roman" panose="02020603050405020304" pitchFamily="18" charset="0"/>
              </a:rPr>
              <a:t>与转角的关系 </a:t>
            </a:r>
            <a:r>
              <a:rPr lang="en-US" altLang="zh-CN" b="1">
                <a:solidFill>
                  <a:srgbClr val="000000"/>
                </a:solidFill>
                <a:latin typeface="Times New Roman" panose="02020603050405020304" pitchFamily="18" charset="0"/>
              </a:rPr>
              <a:t>.</a:t>
            </a:r>
          </a:p>
        </p:txBody>
      </p:sp>
      <p:grpSp>
        <p:nvGrpSpPr>
          <p:cNvPr id="42082" name="Group 98">
            <a:extLst>
              <a:ext uri="{FF2B5EF4-FFF2-40B4-BE49-F238E27FC236}">
                <a16:creationId xmlns:a16="http://schemas.microsoft.com/office/drawing/2014/main" xmlns="" id="{8DC53666-C9E4-4373-9109-83A56A38D373}"/>
              </a:ext>
            </a:extLst>
          </p:cNvPr>
          <p:cNvGrpSpPr>
            <a:grpSpLocks/>
          </p:cNvGrpSpPr>
          <p:nvPr/>
        </p:nvGrpSpPr>
        <p:grpSpPr bwMode="auto">
          <a:xfrm>
            <a:off x="1491680" y="129456"/>
            <a:ext cx="2362200" cy="762000"/>
            <a:chOff x="192" y="384"/>
            <a:chExt cx="1488" cy="384"/>
          </a:xfrm>
        </p:grpSpPr>
        <p:sp>
          <p:nvSpPr>
            <p:cNvPr id="42083" name="AutoShape 99">
              <a:extLst>
                <a:ext uri="{FF2B5EF4-FFF2-40B4-BE49-F238E27FC236}">
                  <a16:creationId xmlns:a16="http://schemas.microsoft.com/office/drawing/2014/main" xmlns="" id="{4DF024AA-21F0-483C-B681-C2C9438362AA}"/>
                </a:ext>
              </a:extLst>
            </p:cNvPr>
            <p:cNvSpPr>
              <a:spLocks noChangeArrowheads="1"/>
            </p:cNvSpPr>
            <p:nvPr/>
          </p:nvSpPr>
          <p:spPr bwMode="auto">
            <a:xfrm>
              <a:off x="192" y="384"/>
              <a:ext cx="768" cy="384"/>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endParaRPr lang="zh-CN" altLang="en-US"/>
            </a:p>
          </p:txBody>
        </p:sp>
        <p:sp>
          <p:nvSpPr>
            <p:cNvPr id="42084" name="Text Box 100">
              <a:extLst>
                <a:ext uri="{FF2B5EF4-FFF2-40B4-BE49-F238E27FC236}">
                  <a16:creationId xmlns:a16="http://schemas.microsoft.com/office/drawing/2014/main" xmlns="" id="{CB5BB3AF-90F4-4DB0-ABC1-0309A9BCCC8F}"/>
                </a:ext>
              </a:extLst>
            </p:cNvPr>
            <p:cNvSpPr txBox="1">
              <a:spLocks noChangeArrowheads="1"/>
            </p:cNvSpPr>
            <p:nvPr/>
          </p:nvSpPr>
          <p:spPr bwMode="auto">
            <a:xfrm>
              <a:off x="288" y="393"/>
              <a:ext cx="1392"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CC0000"/>
                  </a:solidFill>
                  <a:latin typeface="Times New Roman" panose="02020603050405020304" pitchFamily="18" charset="0"/>
                </a:rPr>
                <a:t>讨论</a:t>
              </a:r>
            </a:p>
          </p:txBody>
        </p:sp>
      </p:grpSp>
      <p:sp>
        <p:nvSpPr>
          <p:cNvPr id="7" name="Rectangle 1027">
            <a:extLst>
              <a:ext uri="{FF2B5EF4-FFF2-40B4-BE49-F238E27FC236}">
                <a16:creationId xmlns:a16="http://schemas.microsoft.com/office/drawing/2014/main" xmlns="" id="{91C91DD7-0010-4A5F-9D38-43CAA13BB8B2}"/>
              </a:ext>
            </a:extLst>
          </p:cNvPr>
          <p:cNvSpPr>
            <a:spLocks noChangeArrowheads="1"/>
          </p:cNvSpPr>
          <p:nvPr/>
        </p:nvSpPr>
        <p:spPr bwMode="auto">
          <a:xfrm>
            <a:off x="3721099" y="3079750"/>
            <a:ext cx="7772400" cy="3429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Group 1028">
            <a:extLst>
              <a:ext uri="{FF2B5EF4-FFF2-40B4-BE49-F238E27FC236}">
                <a16:creationId xmlns:a16="http://schemas.microsoft.com/office/drawing/2014/main" xmlns="" id="{46E07F18-C13C-4274-835E-B522AD789059}"/>
              </a:ext>
            </a:extLst>
          </p:cNvPr>
          <p:cNvGrpSpPr>
            <a:grpSpLocks/>
          </p:cNvGrpSpPr>
          <p:nvPr/>
        </p:nvGrpSpPr>
        <p:grpSpPr bwMode="auto">
          <a:xfrm>
            <a:off x="3927474" y="3271838"/>
            <a:ext cx="4814888" cy="1408112"/>
            <a:chOff x="288" y="1465"/>
            <a:chExt cx="3360" cy="887"/>
          </a:xfrm>
        </p:grpSpPr>
        <p:grpSp>
          <p:nvGrpSpPr>
            <p:cNvPr id="9" name="Group 1029">
              <a:extLst>
                <a:ext uri="{FF2B5EF4-FFF2-40B4-BE49-F238E27FC236}">
                  <a16:creationId xmlns:a16="http://schemas.microsoft.com/office/drawing/2014/main" xmlns="" id="{BC807CB4-969D-4D49-B166-771FC83D4A3E}"/>
                </a:ext>
              </a:extLst>
            </p:cNvPr>
            <p:cNvGrpSpPr>
              <a:grpSpLocks/>
            </p:cNvGrpSpPr>
            <p:nvPr/>
          </p:nvGrpSpPr>
          <p:grpSpPr bwMode="auto">
            <a:xfrm>
              <a:off x="3072" y="1488"/>
              <a:ext cx="576" cy="864"/>
              <a:chOff x="3072" y="1488"/>
              <a:chExt cx="576" cy="864"/>
            </a:xfrm>
          </p:grpSpPr>
          <p:sp>
            <p:nvSpPr>
              <p:cNvPr id="34" name="Oval 1030">
                <a:extLst>
                  <a:ext uri="{FF2B5EF4-FFF2-40B4-BE49-F238E27FC236}">
                    <a16:creationId xmlns:a16="http://schemas.microsoft.com/office/drawing/2014/main" xmlns="" id="{D3F8B97A-475A-4F30-991C-D9C082DB1825}"/>
                  </a:ext>
                </a:extLst>
              </p:cNvPr>
              <p:cNvSpPr>
                <a:spLocks noChangeArrowheads="1"/>
              </p:cNvSpPr>
              <p:nvPr/>
            </p:nvSpPr>
            <p:spPr bwMode="auto">
              <a:xfrm>
                <a:off x="3072" y="1488"/>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031">
                <a:extLst>
                  <a:ext uri="{FF2B5EF4-FFF2-40B4-BE49-F238E27FC236}">
                    <a16:creationId xmlns:a16="http://schemas.microsoft.com/office/drawing/2014/main" xmlns="" id="{E38ECA91-A9EB-49CC-B390-EBDF6797FABC}"/>
                  </a:ext>
                </a:extLst>
              </p:cNvPr>
              <p:cNvSpPr>
                <a:spLocks noChangeShapeType="1"/>
              </p:cNvSpPr>
              <p:nvPr/>
            </p:nvSpPr>
            <p:spPr bwMode="auto">
              <a:xfrm flipH="1">
                <a:off x="3216" y="2208"/>
                <a:ext cx="288" cy="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6" name="Object 1032">
                <a:extLst>
                  <a:ext uri="{FF2B5EF4-FFF2-40B4-BE49-F238E27FC236}">
                    <a16:creationId xmlns:a16="http://schemas.microsoft.com/office/drawing/2014/main" xmlns="" id="{7577180A-CF32-4A4C-A01A-F0E027CB8620}"/>
                  </a:ext>
                </a:extLst>
              </p:cNvPr>
              <p:cNvGraphicFramePr>
                <a:graphicFrameLocks noChangeAspect="1"/>
              </p:cNvGraphicFramePr>
              <p:nvPr/>
            </p:nvGraphicFramePr>
            <p:xfrm>
              <a:off x="3253" y="1513"/>
              <a:ext cx="265" cy="348"/>
            </p:xfrm>
            <a:graphic>
              <a:graphicData uri="http://schemas.openxmlformats.org/presentationml/2006/ole">
                <mc:AlternateContent xmlns:mc="http://schemas.openxmlformats.org/markup-compatibility/2006">
                  <mc:Choice xmlns:v="urn:schemas-microsoft-com:vml" Requires="v">
                    <p:oleObj spid="_x0000_s42225" name="Equation" r:id="rId3" imgW="291960" imgH="380880" progId="Equation.3">
                      <p:embed/>
                    </p:oleObj>
                  </mc:Choice>
                  <mc:Fallback>
                    <p:oleObj name="Equation" r:id="rId3" imgW="291960" imgH="380880" progId="Equation.3">
                      <p:embed/>
                      <p:pic>
                        <p:nvPicPr>
                          <p:cNvPr id="48136" name="Object 1032">
                            <a:extLst>
                              <a:ext uri="{FF2B5EF4-FFF2-40B4-BE49-F238E27FC236}">
                                <a16:creationId xmlns:a16="http://schemas.microsoft.com/office/drawing/2014/main" xmlns="" id="{4FBC5906-8A15-4521-AE18-35ABFB72F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3" y="1513"/>
                            <a:ext cx="265"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1033">
              <a:extLst>
                <a:ext uri="{FF2B5EF4-FFF2-40B4-BE49-F238E27FC236}">
                  <a16:creationId xmlns:a16="http://schemas.microsoft.com/office/drawing/2014/main" xmlns="" id="{468348F6-65E9-4694-BDEF-F78602A868F7}"/>
                </a:ext>
              </a:extLst>
            </p:cNvPr>
            <p:cNvGrpSpPr>
              <a:grpSpLocks/>
            </p:cNvGrpSpPr>
            <p:nvPr/>
          </p:nvGrpSpPr>
          <p:grpSpPr bwMode="auto">
            <a:xfrm>
              <a:off x="1248" y="1465"/>
              <a:ext cx="576" cy="887"/>
              <a:chOff x="1248" y="1465"/>
              <a:chExt cx="576" cy="887"/>
            </a:xfrm>
          </p:grpSpPr>
          <p:sp>
            <p:nvSpPr>
              <p:cNvPr id="31" name="Oval 1034">
                <a:extLst>
                  <a:ext uri="{FF2B5EF4-FFF2-40B4-BE49-F238E27FC236}">
                    <a16:creationId xmlns:a16="http://schemas.microsoft.com/office/drawing/2014/main" xmlns="" id="{0DA89ADF-3DF5-4EB0-B48D-15EFCC4B494A}"/>
                  </a:ext>
                </a:extLst>
              </p:cNvPr>
              <p:cNvSpPr>
                <a:spLocks noChangeArrowheads="1"/>
              </p:cNvSpPr>
              <p:nvPr/>
            </p:nvSpPr>
            <p:spPr bwMode="auto">
              <a:xfrm>
                <a:off x="1248" y="1488"/>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035">
                <a:extLst>
                  <a:ext uri="{FF2B5EF4-FFF2-40B4-BE49-F238E27FC236}">
                    <a16:creationId xmlns:a16="http://schemas.microsoft.com/office/drawing/2014/main" xmlns="" id="{0E0C1D1F-8ACA-48F2-9E77-D0EF77AC7290}"/>
                  </a:ext>
                </a:extLst>
              </p:cNvPr>
              <p:cNvSpPr>
                <a:spLocks noChangeShapeType="1"/>
              </p:cNvSpPr>
              <p:nvPr/>
            </p:nvSpPr>
            <p:spPr bwMode="auto">
              <a:xfrm>
                <a:off x="1680" y="1968"/>
                <a:ext cx="0" cy="288"/>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 name="Object 1036">
                <a:extLst>
                  <a:ext uri="{FF2B5EF4-FFF2-40B4-BE49-F238E27FC236}">
                    <a16:creationId xmlns:a16="http://schemas.microsoft.com/office/drawing/2014/main" xmlns="" id="{8B82CCB1-9E4F-4BA0-8329-12022090655C}"/>
                  </a:ext>
                </a:extLst>
              </p:cNvPr>
              <p:cNvGraphicFramePr>
                <a:graphicFrameLocks noChangeAspect="1"/>
              </p:cNvGraphicFramePr>
              <p:nvPr/>
            </p:nvGraphicFramePr>
            <p:xfrm>
              <a:off x="1482" y="1465"/>
              <a:ext cx="242" cy="334"/>
            </p:xfrm>
            <a:graphic>
              <a:graphicData uri="http://schemas.openxmlformats.org/presentationml/2006/ole">
                <mc:AlternateContent xmlns:mc="http://schemas.openxmlformats.org/markup-compatibility/2006">
                  <mc:Choice xmlns:v="urn:schemas-microsoft-com:vml" Requires="v">
                    <p:oleObj spid="_x0000_s42226" name="Equation" r:id="rId5" imgW="266400" imgH="368280" progId="Equation.3">
                      <p:embed/>
                    </p:oleObj>
                  </mc:Choice>
                  <mc:Fallback>
                    <p:oleObj name="Equation" r:id="rId5" imgW="266400" imgH="368280" progId="Equation.3">
                      <p:embed/>
                      <p:pic>
                        <p:nvPicPr>
                          <p:cNvPr id="48140" name="Object 1036">
                            <a:extLst>
                              <a:ext uri="{FF2B5EF4-FFF2-40B4-BE49-F238E27FC236}">
                                <a16:creationId xmlns:a16="http://schemas.microsoft.com/office/drawing/2014/main" xmlns="" id="{A636E43D-FA5B-476D-AC6A-B0B6FE7FD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2" y="1465"/>
                            <a:ext cx="242"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Line 1037">
              <a:extLst>
                <a:ext uri="{FF2B5EF4-FFF2-40B4-BE49-F238E27FC236}">
                  <a16:creationId xmlns:a16="http://schemas.microsoft.com/office/drawing/2014/main" xmlns="" id="{4D1851FC-1D15-41B5-ABDE-B640E65049C6}"/>
                </a:ext>
              </a:extLst>
            </p:cNvPr>
            <p:cNvSpPr>
              <a:spLocks noChangeShapeType="1"/>
            </p:cNvSpPr>
            <p:nvPr/>
          </p:nvSpPr>
          <p:spPr bwMode="auto">
            <a:xfrm>
              <a:off x="1824" y="1920"/>
              <a:ext cx="1488"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38">
              <a:extLst>
                <a:ext uri="{FF2B5EF4-FFF2-40B4-BE49-F238E27FC236}">
                  <a16:creationId xmlns:a16="http://schemas.microsoft.com/office/drawing/2014/main" xmlns="" id="{2C43888A-8C14-40FD-9450-F433570066AD}"/>
                </a:ext>
              </a:extLst>
            </p:cNvPr>
            <p:cNvSpPr>
              <a:spLocks noChangeShapeType="1"/>
            </p:cNvSpPr>
            <p:nvPr/>
          </p:nvSpPr>
          <p:spPr bwMode="auto">
            <a:xfrm>
              <a:off x="1916"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39">
              <a:extLst>
                <a:ext uri="{FF2B5EF4-FFF2-40B4-BE49-F238E27FC236}">
                  <a16:creationId xmlns:a16="http://schemas.microsoft.com/office/drawing/2014/main" xmlns="" id="{2B9DBFA0-A943-4378-AD85-E6987D5FD304}"/>
                </a:ext>
              </a:extLst>
            </p:cNvPr>
            <p:cNvSpPr>
              <a:spLocks noChangeShapeType="1"/>
            </p:cNvSpPr>
            <p:nvPr/>
          </p:nvSpPr>
          <p:spPr bwMode="auto">
            <a:xfrm>
              <a:off x="2125"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040">
              <a:extLst>
                <a:ext uri="{FF2B5EF4-FFF2-40B4-BE49-F238E27FC236}">
                  <a16:creationId xmlns:a16="http://schemas.microsoft.com/office/drawing/2014/main" xmlns="" id="{B912BCA3-06E9-4705-ACD6-D0AD4268A47B}"/>
                </a:ext>
              </a:extLst>
            </p:cNvPr>
            <p:cNvSpPr>
              <a:spLocks noChangeShapeType="1"/>
            </p:cNvSpPr>
            <p:nvPr/>
          </p:nvSpPr>
          <p:spPr bwMode="auto">
            <a:xfrm>
              <a:off x="2335"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041">
              <a:extLst>
                <a:ext uri="{FF2B5EF4-FFF2-40B4-BE49-F238E27FC236}">
                  <a16:creationId xmlns:a16="http://schemas.microsoft.com/office/drawing/2014/main" xmlns="" id="{43AD95D2-5E1F-47A2-8C86-693811C6740A}"/>
                </a:ext>
              </a:extLst>
            </p:cNvPr>
            <p:cNvSpPr>
              <a:spLocks noChangeShapeType="1"/>
            </p:cNvSpPr>
            <p:nvPr/>
          </p:nvSpPr>
          <p:spPr bwMode="auto">
            <a:xfrm>
              <a:off x="2544"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042">
              <a:extLst>
                <a:ext uri="{FF2B5EF4-FFF2-40B4-BE49-F238E27FC236}">
                  <a16:creationId xmlns:a16="http://schemas.microsoft.com/office/drawing/2014/main" xmlns="" id="{0F9E5287-6E32-481A-BDA9-24D64AF92FC0}"/>
                </a:ext>
              </a:extLst>
            </p:cNvPr>
            <p:cNvSpPr>
              <a:spLocks noChangeShapeType="1"/>
            </p:cNvSpPr>
            <p:nvPr/>
          </p:nvSpPr>
          <p:spPr bwMode="auto">
            <a:xfrm>
              <a:off x="2755"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 name="Group 1043">
              <a:extLst>
                <a:ext uri="{FF2B5EF4-FFF2-40B4-BE49-F238E27FC236}">
                  <a16:creationId xmlns:a16="http://schemas.microsoft.com/office/drawing/2014/main" xmlns="" id="{175AAB62-2595-4443-8AB1-1E563234C995}"/>
                </a:ext>
              </a:extLst>
            </p:cNvPr>
            <p:cNvGrpSpPr>
              <a:grpSpLocks/>
            </p:cNvGrpSpPr>
            <p:nvPr/>
          </p:nvGrpSpPr>
          <p:grpSpPr bwMode="auto">
            <a:xfrm>
              <a:off x="288" y="1776"/>
              <a:ext cx="1294" cy="266"/>
              <a:chOff x="288" y="1776"/>
              <a:chExt cx="1294" cy="266"/>
            </a:xfrm>
          </p:grpSpPr>
          <p:sp>
            <p:nvSpPr>
              <p:cNvPr id="20" name="Line 1044">
                <a:extLst>
                  <a:ext uri="{FF2B5EF4-FFF2-40B4-BE49-F238E27FC236}">
                    <a16:creationId xmlns:a16="http://schemas.microsoft.com/office/drawing/2014/main" xmlns="" id="{9F6517E0-7B35-492E-A475-C57F292F5861}"/>
                  </a:ext>
                </a:extLst>
              </p:cNvPr>
              <p:cNvSpPr>
                <a:spLocks noChangeShapeType="1"/>
              </p:cNvSpPr>
              <p:nvPr/>
            </p:nvSpPr>
            <p:spPr bwMode="auto">
              <a:xfrm>
                <a:off x="288" y="1909"/>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045">
                <a:extLst>
                  <a:ext uri="{FF2B5EF4-FFF2-40B4-BE49-F238E27FC236}">
                    <a16:creationId xmlns:a16="http://schemas.microsoft.com/office/drawing/2014/main" xmlns="" id="{EFFB8814-87A5-4C80-8276-1A3020954C30}"/>
                  </a:ext>
                </a:extLst>
              </p:cNvPr>
              <p:cNvSpPr>
                <a:spLocks noChangeShapeType="1"/>
              </p:cNvSpPr>
              <p:nvPr/>
            </p:nvSpPr>
            <p:spPr bwMode="auto">
              <a:xfrm>
                <a:off x="56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46">
                <a:extLst>
                  <a:ext uri="{FF2B5EF4-FFF2-40B4-BE49-F238E27FC236}">
                    <a16:creationId xmlns:a16="http://schemas.microsoft.com/office/drawing/2014/main" xmlns="" id="{25B1C3EF-6592-4D51-912E-E5292D5FDFD6}"/>
                  </a:ext>
                </a:extLst>
              </p:cNvPr>
              <p:cNvSpPr>
                <a:spLocks noChangeShapeType="1"/>
              </p:cNvSpPr>
              <p:nvPr/>
            </p:nvSpPr>
            <p:spPr bwMode="auto">
              <a:xfrm>
                <a:off x="77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47">
                <a:extLst>
                  <a:ext uri="{FF2B5EF4-FFF2-40B4-BE49-F238E27FC236}">
                    <a16:creationId xmlns:a16="http://schemas.microsoft.com/office/drawing/2014/main" xmlns="" id="{4ABC4256-44EB-453D-8E70-68B9D737A8F2}"/>
                  </a:ext>
                </a:extLst>
              </p:cNvPr>
              <p:cNvSpPr>
                <a:spLocks noChangeShapeType="1"/>
              </p:cNvSpPr>
              <p:nvPr/>
            </p:nvSpPr>
            <p:spPr bwMode="auto">
              <a:xfrm>
                <a:off x="98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048">
                <a:extLst>
                  <a:ext uri="{FF2B5EF4-FFF2-40B4-BE49-F238E27FC236}">
                    <a16:creationId xmlns:a16="http://schemas.microsoft.com/office/drawing/2014/main" xmlns="" id="{13B442F8-EBB9-43DE-933D-0C415A2E60DA}"/>
                  </a:ext>
                </a:extLst>
              </p:cNvPr>
              <p:cNvSpPr>
                <a:spLocks noChangeShapeType="1"/>
              </p:cNvSpPr>
              <p:nvPr/>
            </p:nvSpPr>
            <p:spPr bwMode="auto">
              <a:xfrm>
                <a:off x="119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049">
                <a:extLst>
                  <a:ext uri="{FF2B5EF4-FFF2-40B4-BE49-F238E27FC236}">
                    <a16:creationId xmlns:a16="http://schemas.microsoft.com/office/drawing/2014/main" xmlns="" id="{3FF6E43C-D16A-47EB-BEA4-4C3E206FF100}"/>
                  </a:ext>
                </a:extLst>
              </p:cNvPr>
              <p:cNvSpPr>
                <a:spLocks noChangeShapeType="1"/>
              </p:cNvSpPr>
              <p:nvPr/>
            </p:nvSpPr>
            <p:spPr bwMode="auto">
              <a:xfrm>
                <a:off x="140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1050">
                <a:extLst>
                  <a:ext uri="{FF2B5EF4-FFF2-40B4-BE49-F238E27FC236}">
                    <a16:creationId xmlns:a16="http://schemas.microsoft.com/office/drawing/2014/main" xmlns="" id="{2ADE02E7-8688-4D0A-B5E6-676B3F02C3D7}"/>
                  </a:ext>
                </a:extLst>
              </p:cNvPr>
              <p:cNvSpPr>
                <a:spLocks noChangeArrowheads="1"/>
              </p:cNvSpPr>
              <p:nvPr/>
            </p:nvSpPr>
            <p:spPr bwMode="auto">
              <a:xfrm>
                <a:off x="42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1051">
                <a:extLst>
                  <a:ext uri="{FF2B5EF4-FFF2-40B4-BE49-F238E27FC236}">
                    <a16:creationId xmlns:a16="http://schemas.microsoft.com/office/drawing/2014/main" xmlns="" id="{E156E418-F634-45E0-A290-EB42320ADC92}"/>
                  </a:ext>
                </a:extLst>
              </p:cNvPr>
              <p:cNvSpPr>
                <a:spLocks noChangeArrowheads="1"/>
              </p:cNvSpPr>
              <p:nvPr/>
            </p:nvSpPr>
            <p:spPr bwMode="auto">
              <a:xfrm>
                <a:off x="63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1052">
                <a:extLst>
                  <a:ext uri="{FF2B5EF4-FFF2-40B4-BE49-F238E27FC236}">
                    <a16:creationId xmlns:a16="http://schemas.microsoft.com/office/drawing/2014/main" xmlns="" id="{2248E967-2E4D-468C-88C2-0DA06DB0995B}"/>
                  </a:ext>
                </a:extLst>
              </p:cNvPr>
              <p:cNvSpPr>
                <a:spLocks noChangeArrowheads="1"/>
              </p:cNvSpPr>
              <p:nvPr/>
            </p:nvSpPr>
            <p:spPr bwMode="auto">
              <a:xfrm>
                <a:off x="84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1053">
                <a:extLst>
                  <a:ext uri="{FF2B5EF4-FFF2-40B4-BE49-F238E27FC236}">
                    <a16:creationId xmlns:a16="http://schemas.microsoft.com/office/drawing/2014/main" xmlns="" id="{22E46228-226F-4CE2-B96B-0000519072B2}"/>
                  </a:ext>
                </a:extLst>
              </p:cNvPr>
              <p:cNvSpPr>
                <a:spLocks noChangeArrowheads="1"/>
              </p:cNvSpPr>
              <p:nvPr/>
            </p:nvSpPr>
            <p:spPr bwMode="auto">
              <a:xfrm>
                <a:off x="105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1054">
                <a:extLst>
                  <a:ext uri="{FF2B5EF4-FFF2-40B4-BE49-F238E27FC236}">
                    <a16:creationId xmlns:a16="http://schemas.microsoft.com/office/drawing/2014/main" xmlns="" id="{75D8A653-38EE-431C-8032-2D48F2CAD72E}"/>
                  </a:ext>
                </a:extLst>
              </p:cNvPr>
              <p:cNvSpPr>
                <a:spLocks noChangeArrowheads="1"/>
              </p:cNvSpPr>
              <p:nvPr/>
            </p:nvSpPr>
            <p:spPr bwMode="auto">
              <a:xfrm>
                <a:off x="126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Line 1055">
              <a:extLst>
                <a:ext uri="{FF2B5EF4-FFF2-40B4-BE49-F238E27FC236}">
                  <a16:creationId xmlns:a16="http://schemas.microsoft.com/office/drawing/2014/main" xmlns="" id="{6EB86090-0C16-4BE2-9BE8-D80978FB28AC}"/>
                </a:ext>
              </a:extLst>
            </p:cNvPr>
            <p:cNvSpPr>
              <a:spLocks noChangeShapeType="1"/>
            </p:cNvSpPr>
            <p:nvPr/>
          </p:nvSpPr>
          <p:spPr bwMode="auto">
            <a:xfrm>
              <a:off x="2940"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056">
              <a:extLst>
                <a:ext uri="{FF2B5EF4-FFF2-40B4-BE49-F238E27FC236}">
                  <a16:creationId xmlns:a16="http://schemas.microsoft.com/office/drawing/2014/main" xmlns="" id="{A74C857D-7FFB-4E57-B028-D307325A7AB4}"/>
                </a:ext>
              </a:extLst>
            </p:cNvPr>
            <p:cNvSpPr>
              <a:spLocks noChangeShapeType="1"/>
            </p:cNvSpPr>
            <p:nvPr/>
          </p:nvSpPr>
          <p:spPr bwMode="auto">
            <a:xfrm>
              <a:off x="3149"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7" name="Object 1057">
            <a:extLst>
              <a:ext uri="{FF2B5EF4-FFF2-40B4-BE49-F238E27FC236}">
                <a16:creationId xmlns:a16="http://schemas.microsoft.com/office/drawing/2014/main" xmlns="" id="{0F9780F9-9D7E-4FE1-92EC-1BD53BA11E41}"/>
              </a:ext>
            </a:extLst>
          </p:cNvPr>
          <p:cNvGraphicFramePr>
            <a:graphicFrameLocks noChangeAspect="1"/>
          </p:cNvGraphicFramePr>
          <p:nvPr>
            <p:extLst>
              <p:ext uri="{D42A27DB-BD31-4B8C-83A1-F6EECF244321}">
                <p14:modId xmlns:p14="http://schemas.microsoft.com/office/powerpoint/2010/main" val="3783492537"/>
              </p:ext>
            </p:extLst>
          </p:nvPr>
        </p:nvGraphicFramePr>
        <p:xfrm>
          <a:off x="4478338" y="3232150"/>
          <a:ext cx="357187" cy="609600"/>
        </p:xfrm>
        <a:graphic>
          <a:graphicData uri="http://schemas.openxmlformats.org/presentationml/2006/ole">
            <mc:AlternateContent xmlns:mc="http://schemas.openxmlformats.org/markup-compatibility/2006">
              <mc:Choice xmlns:v="urn:schemas-microsoft-com:vml" Requires="v">
                <p:oleObj spid="_x0000_s42227" name="公式" r:id="rId7" imgW="215640" imgH="330120" progId="Equation.3">
                  <p:embed/>
                </p:oleObj>
              </mc:Choice>
              <mc:Fallback>
                <p:oleObj name="公式" r:id="rId7" imgW="215640" imgH="330120" progId="Equation.3">
                  <p:embed/>
                  <p:pic>
                    <p:nvPicPr>
                      <p:cNvPr id="48161" name="Object 1057">
                        <a:extLst>
                          <a:ext uri="{FF2B5EF4-FFF2-40B4-BE49-F238E27FC236}">
                            <a16:creationId xmlns:a16="http://schemas.microsoft.com/office/drawing/2014/main" xmlns="" id="{E38D57C6-ED23-4C07-BB23-7B1E276841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8338" y="3232150"/>
                        <a:ext cx="35718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 name="Group 1058">
            <a:extLst>
              <a:ext uri="{FF2B5EF4-FFF2-40B4-BE49-F238E27FC236}">
                <a16:creationId xmlns:a16="http://schemas.microsoft.com/office/drawing/2014/main" xmlns="" id="{B86B4CC9-C417-4540-8AAC-AC46291C64D4}"/>
              </a:ext>
            </a:extLst>
          </p:cNvPr>
          <p:cNvGrpSpPr>
            <a:grpSpLocks/>
          </p:cNvGrpSpPr>
          <p:nvPr/>
        </p:nvGrpSpPr>
        <p:grpSpPr bwMode="auto">
          <a:xfrm>
            <a:off x="3927475" y="4948238"/>
            <a:ext cx="7426325" cy="1408112"/>
            <a:chOff x="288" y="2521"/>
            <a:chExt cx="5182" cy="887"/>
          </a:xfrm>
        </p:grpSpPr>
        <p:graphicFrame>
          <p:nvGraphicFramePr>
            <p:cNvPr id="39" name="Object 1059">
              <a:extLst>
                <a:ext uri="{FF2B5EF4-FFF2-40B4-BE49-F238E27FC236}">
                  <a16:creationId xmlns:a16="http://schemas.microsoft.com/office/drawing/2014/main" xmlns="" id="{E3838D1C-DEA5-41FD-AE5E-42768299FF0C}"/>
                </a:ext>
              </a:extLst>
            </p:cNvPr>
            <p:cNvGraphicFramePr>
              <a:graphicFrameLocks noChangeAspect="1"/>
            </p:cNvGraphicFramePr>
            <p:nvPr/>
          </p:nvGraphicFramePr>
          <p:xfrm>
            <a:off x="528" y="2544"/>
            <a:ext cx="250" cy="384"/>
          </p:xfrm>
          <a:graphic>
            <a:graphicData uri="http://schemas.openxmlformats.org/presentationml/2006/ole">
              <mc:AlternateContent xmlns:mc="http://schemas.openxmlformats.org/markup-compatibility/2006">
                <mc:Choice xmlns:v="urn:schemas-microsoft-com:vml" Requires="v">
                  <p:oleObj spid="_x0000_s42228" name="公式" r:id="rId9" imgW="215640" imgH="330120" progId="Equation.3">
                    <p:embed/>
                  </p:oleObj>
                </mc:Choice>
                <mc:Fallback>
                  <p:oleObj name="公式" r:id="rId9" imgW="215640" imgH="330120" progId="Equation.3">
                    <p:embed/>
                    <p:pic>
                      <p:nvPicPr>
                        <p:cNvPr id="48163" name="Object 1059">
                          <a:extLst>
                            <a:ext uri="{FF2B5EF4-FFF2-40B4-BE49-F238E27FC236}">
                              <a16:creationId xmlns:a16="http://schemas.microsoft.com/office/drawing/2014/main" xmlns="" id="{1D0E6A36-DE98-4D3B-9101-B939B52DAF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2544"/>
                          <a:ext cx="25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060">
              <a:extLst>
                <a:ext uri="{FF2B5EF4-FFF2-40B4-BE49-F238E27FC236}">
                  <a16:creationId xmlns:a16="http://schemas.microsoft.com/office/drawing/2014/main" xmlns="" id="{721736D8-4651-42B7-AD7A-8372B7CB1011}"/>
                </a:ext>
              </a:extLst>
            </p:cNvPr>
            <p:cNvGraphicFramePr>
              <a:graphicFrameLocks noChangeAspect="1"/>
            </p:cNvGraphicFramePr>
            <p:nvPr/>
          </p:nvGraphicFramePr>
          <p:xfrm>
            <a:off x="2304" y="2544"/>
            <a:ext cx="236" cy="368"/>
          </p:xfrm>
          <a:graphic>
            <a:graphicData uri="http://schemas.openxmlformats.org/presentationml/2006/ole">
              <mc:AlternateContent xmlns:mc="http://schemas.openxmlformats.org/markup-compatibility/2006">
                <mc:Choice xmlns:v="urn:schemas-microsoft-com:vml" Requires="v">
                  <p:oleObj spid="_x0000_s42229" name="公式" r:id="rId10" imgW="203040" imgH="317160" progId="Equation.3">
                    <p:embed/>
                  </p:oleObj>
                </mc:Choice>
                <mc:Fallback>
                  <p:oleObj name="公式" r:id="rId10" imgW="203040" imgH="317160" progId="Equation.3">
                    <p:embed/>
                    <p:pic>
                      <p:nvPicPr>
                        <p:cNvPr id="48164" name="Object 1060">
                          <a:extLst>
                            <a:ext uri="{FF2B5EF4-FFF2-40B4-BE49-F238E27FC236}">
                              <a16:creationId xmlns:a16="http://schemas.microsoft.com/office/drawing/2014/main" xmlns="" id="{44C51A13-1B71-4460-BEA8-DD98BC3AB5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4" y="2544"/>
                          <a:ext cx="236"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Oval 1061">
              <a:extLst>
                <a:ext uri="{FF2B5EF4-FFF2-40B4-BE49-F238E27FC236}">
                  <a16:creationId xmlns:a16="http://schemas.microsoft.com/office/drawing/2014/main" xmlns="" id="{E129243A-672B-4A5A-B4E1-E19D552D71F0}"/>
                </a:ext>
              </a:extLst>
            </p:cNvPr>
            <p:cNvSpPr>
              <a:spLocks noChangeArrowheads="1"/>
            </p:cNvSpPr>
            <p:nvPr/>
          </p:nvSpPr>
          <p:spPr bwMode="auto">
            <a:xfrm>
              <a:off x="3840"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1062">
              <a:extLst>
                <a:ext uri="{FF2B5EF4-FFF2-40B4-BE49-F238E27FC236}">
                  <a16:creationId xmlns:a16="http://schemas.microsoft.com/office/drawing/2014/main" xmlns="" id="{4872E938-E8EF-4465-B0EE-FD55A1F55722}"/>
                </a:ext>
              </a:extLst>
            </p:cNvPr>
            <p:cNvSpPr>
              <a:spLocks noChangeShapeType="1"/>
            </p:cNvSpPr>
            <p:nvPr/>
          </p:nvSpPr>
          <p:spPr bwMode="auto">
            <a:xfrm flipH="1">
              <a:off x="3984" y="3264"/>
              <a:ext cx="288" cy="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3" name="Object 1063">
              <a:extLst>
                <a:ext uri="{FF2B5EF4-FFF2-40B4-BE49-F238E27FC236}">
                  <a16:creationId xmlns:a16="http://schemas.microsoft.com/office/drawing/2014/main" xmlns="" id="{8A398A98-053D-4E22-8B6B-C0AD769CE471}"/>
                </a:ext>
              </a:extLst>
            </p:cNvPr>
            <p:cNvGraphicFramePr>
              <a:graphicFrameLocks noChangeAspect="1"/>
            </p:cNvGraphicFramePr>
            <p:nvPr/>
          </p:nvGraphicFramePr>
          <p:xfrm>
            <a:off x="4021" y="2569"/>
            <a:ext cx="265" cy="347"/>
          </p:xfrm>
          <a:graphic>
            <a:graphicData uri="http://schemas.openxmlformats.org/presentationml/2006/ole">
              <mc:AlternateContent xmlns:mc="http://schemas.openxmlformats.org/markup-compatibility/2006">
                <mc:Choice xmlns:v="urn:schemas-microsoft-com:vml" Requires="v">
                  <p:oleObj spid="_x0000_s42230" name="Equation" r:id="rId12" imgW="291960" imgH="380880" progId="Equation.3">
                    <p:embed/>
                  </p:oleObj>
                </mc:Choice>
                <mc:Fallback>
                  <p:oleObj name="Equation" r:id="rId12" imgW="291960" imgH="380880" progId="Equation.3">
                    <p:embed/>
                    <p:pic>
                      <p:nvPicPr>
                        <p:cNvPr id="48167" name="Object 1063">
                          <a:extLst>
                            <a:ext uri="{FF2B5EF4-FFF2-40B4-BE49-F238E27FC236}">
                              <a16:creationId xmlns:a16="http://schemas.microsoft.com/office/drawing/2014/main" xmlns="" id="{C4AF2525-0B49-455D-AADA-8F4CB8FC0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 y="2569"/>
                          <a:ext cx="265"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Oval 1064">
              <a:extLst>
                <a:ext uri="{FF2B5EF4-FFF2-40B4-BE49-F238E27FC236}">
                  <a16:creationId xmlns:a16="http://schemas.microsoft.com/office/drawing/2014/main" xmlns="" id="{DE3F5594-F33E-4683-A239-9C3DC0D98B95}"/>
                </a:ext>
              </a:extLst>
            </p:cNvPr>
            <p:cNvSpPr>
              <a:spLocks noChangeArrowheads="1"/>
            </p:cNvSpPr>
            <p:nvPr/>
          </p:nvSpPr>
          <p:spPr bwMode="auto">
            <a:xfrm>
              <a:off x="2688"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1065">
              <a:extLst>
                <a:ext uri="{FF2B5EF4-FFF2-40B4-BE49-F238E27FC236}">
                  <a16:creationId xmlns:a16="http://schemas.microsoft.com/office/drawing/2014/main" xmlns="" id="{A005774B-B8D4-4619-8EC9-1AE6DECDDB2F}"/>
                </a:ext>
              </a:extLst>
            </p:cNvPr>
            <p:cNvSpPr>
              <a:spLocks noChangeShapeType="1"/>
            </p:cNvSpPr>
            <p:nvPr/>
          </p:nvSpPr>
          <p:spPr bwMode="auto">
            <a:xfrm flipH="1">
              <a:off x="3024" y="3072"/>
              <a:ext cx="144" cy="24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 name="Object 1066">
              <a:extLst>
                <a:ext uri="{FF2B5EF4-FFF2-40B4-BE49-F238E27FC236}">
                  <a16:creationId xmlns:a16="http://schemas.microsoft.com/office/drawing/2014/main" xmlns="" id="{02D3BBA1-6ED0-437A-AF14-1FDA02AAAE0B}"/>
                </a:ext>
              </a:extLst>
            </p:cNvPr>
            <p:cNvGraphicFramePr>
              <a:graphicFrameLocks noChangeAspect="1"/>
            </p:cNvGraphicFramePr>
            <p:nvPr/>
          </p:nvGraphicFramePr>
          <p:xfrm>
            <a:off x="2905" y="2521"/>
            <a:ext cx="277" cy="334"/>
          </p:xfrm>
          <a:graphic>
            <a:graphicData uri="http://schemas.openxmlformats.org/presentationml/2006/ole">
              <mc:AlternateContent xmlns:mc="http://schemas.openxmlformats.org/markup-compatibility/2006">
                <mc:Choice xmlns:v="urn:schemas-microsoft-com:vml" Requires="v">
                  <p:oleObj spid="_x0000_s42231" name="Equation" r:id="rId13" imgW="304560" imgH="368280" progId="Equation.3">
                    <p:embed/>
                  </p:oleObj>
                </mc:Choice>
                <mc:Fallback>
                  <p:oleObj name="Equation" r:id="rId13" imgW="304560" imgH="368280" progId="Equation.3">
                    <p:embed/>
                    <p:pic>
                      <p:nvPicPr>
                        <p:cNvPr id="48170" name="Object 1066">
                          <a:extLst>
                            <a:ext uri="{FF2B5EF4-FFF2-40B4-BE49-F238E27FC236}">
                              <a16:creationId xmlns:a16="http://schemas.microsoft.com/office/drawing/2014/main" xmlns="" id="{9FA06A1E-82D6-481E-886B-C76A5108210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5" y="2521"/>
                          <a:ext cx="277"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Oval 1067">
              <a:extLst>
                <a:ext uri="{FF2B5EF4-FFF2-40B4-BE49-F238E27FC236}">
                  <a16:creationId xmlns:a16="http://schemas.microsoft.com/office/drawing/2014/main" xmlns="" id="{4370C872-EA0A-4291-9430-BC08ADA57DFA}"/>
                </a:ext>
              </a:extLst>
            </p:cNvPr>
            <p:cNvSpPr>
              <a:spLocks noChangeArrowheads="1"/>
            </p:cNvSpPr>
            <p:nvPr/>
          </p:nvSpPr>
          <p:spPr bwMode="auto">
            <a:xfrm>
              <a:off x="1248"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1068">
              <a:extLst>
                <a:ext uri="{FF2B5EF4-FFF2-40B4-BE49-F238E27FC236}">
                  <a16:creationId xmlns:a16="http://schemas.microsoft.com/office/drawing/2014/main" xmlns="" id="{AC03EED7-28F1-4852-8AE5-8871FEF35CDF}"/>
                </a:ext>
              </a:extLst>
            </p:cNvPr>
            <p:cNvSpPr>
              <a:spLocks noChangeShapeType="1"/>
            </p:cNvSpPr>
            <p:nvPr/>
          </p:nvSpPr>
          <p:spPr bwMode="auto">
            <a:xfrm>
              <a:off x="1680" y="2976"/>
              <a:ext cx="0" cy="336"/>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9" name="Object 1069">
              <a:extLst>
                <a:ext uri="{FF2B5EF4-FFF2-40B4-BE49-F238E27FC236}">
                  <a16:creationId xmlns:a16="http://schemas.microsoft.com/office/drawing/2014/main" xmlns="" id="{D0653AF1-D50F-4A4F-9F51-01307F15D973}"/>
                </a:ext>
              </a:extLst>
            </p:cNvPr>
            <p:cNvGraphicFramePr>
              <a:graphicFrameLocks noChangeAspect="1"/>
            </p:cNvGraphicFramePr>
            <p:nvPr/>
          </p:nvGraphicFramePr>
          <p:xfrm>
            <a:off x="1482" y="2521"/>
            <a:ext cx="242" cy="334"/>
          </p:xfrm>
          <a:graphic>
            <a:graphicData uri="http://schemas.openxmlformats.org/presentationml/2006/ole">
              <mc:AlternateContent xmlns:mc="http://schemas.openxmlformats.org/markup-compatibility/2006">
                <mc:Choice xmlns:v="urn:schemas-microsoft-com:vml" Requires="v">
                  <p:oleObj spid="_x0000_s42232" name="Equation" r:id="rId15" imgW="266400" imgH="368280" progId="Equation.3">
                    <p:embed/>
                  </p:oleObj>
                </mc:Choice>
                <mc:Fallback>
                  <p:oleObj name="Equation" r:id="rId15" imgW="266400" imgH="368280" progId="Equation.3">
                    <p:embed/>
                    <p:pic>
                      <p:nvPicPr>
                        <p:cNvPr id="48173" name="Object 1069">
                          <a:extLst>
                            <a:ext uri="{FF2B5EF4-FFF2-40B4-BE49-F238E27FC236}">
                              <a16:creationId xmlns:a16="http://schemas.microsoft.com/office/drawing/2014/main" xmlns="" id="{A750D28B-B0C1-47A3-85D2-B4B97741F5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2" y="2521"/>
                          <a:ext cx="242"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0" name="Group 1070">
              <a:extLst>
                <a:ext uri="{FF2B5EF4-FFF2-40B4-BE49-F238E27FC236}">
                  <a16:creationId xmlns:a16="http://schemas.microsoft.com/office/drawing/2014/main" xmlns="" id="{99F2FBF1-D5FA-41AE-9414-63C77D0B0893}"/>
                </a:ext>
              </a:extLst>
            </p:cNvPr>
            <p:cNvGrpSpPr>
              <a:grpSpLocks/>
            </p:cNvGrpSpPr>
            <p:nvPr/>
          </p:nvGrpSpPr>
          <p:grpSpPr bwMode="auto">
            <a:xfrm>
              <a:off x="3264" y="2880"/>
              <a:ext cx="864" cy="192"/>
              <a:chOff x="3264" y="2880"/>
              <a:chExt cx="864" cy="192"/>
            </a:xfrm>
          </p:grpSpPr>
          <p:sp>
            <p:nvSpPr>
              <p:cNvPr id="77" name="Line 1071">
                <a:extLst>
                  <a:ext uri="{FF2B5EF4-FFF2-40B4-BE49-F238E27FC236}">
                    <a16:creationId xmlns:a16="http://schemas.microsoft.com/office/drawing/2014/main" xmlns="" id="{02EDDBA8-9223-4E6F-B746-2153F2C6F49D}"/>
                  </a:ext>
                </a:extLst>
              </p:cNvPr>
              <p:cNvSpPr>
                <a:spLocks noChangeShapeType="1"/>
              </p:cNvSpPr>
              <p:nvPr/>
            </p:nvSpPr>
            <p:spPr bwMode="auto">
              <a:xfrm>
                <a:off x="3264" y="2976"/>
                <a:ext cx="86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1072">
                <a:extLst>
                  <a:ext uri="{FF2B5EF4-FFF2-40B4-BE49-F238E27FC236}">
                    <a16:creationId xmlns:a16="http://schemas.microsoft.com/office/drawing/2014/main" xmlns="" id="{6C5C7C0D-DE76-4D0A-89CD-F33D831A5485}"/>
                  </a:ext>
                </a:extLst>
              </p:cNvPr>
              <p:cNvSpPr>
                <a:spLocks noChangeShapeType="1"/>
              </p:cNvSpPr>
              <p:nvPr/>
            </p:nvSpPr>
            <p:spPr bwMode="auto">
              <a:xfrm flipH="1">
                <a:off x="3312"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1073">
                <a:extLst>
                  <a:ext uri="{FF2B5EF4-FFF2-40B4-BE49-F238E27FC236}">
                    <a16:creationId xmlns:a16="http://schemas.microsoft.com/office/drawing/2014/main" xmlns="" id="{9A4F437B-FED8-4ED7-828E-3887D85BC6F3}"/>
                  </a:ext>
                </a:extLst>
              </p:cNvPr>
              <p:cNvSpPr>
                <a:spLocks noChangeShapeType="1"/>
              </p:cNvSpPr>
              <p:nvPr/>
            </p:nvSpPr>
            <p:spPr bwMode="auto">
              <a:xfrm flipH="1">
                <a:off x="3696"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1074">
                <a:extLst>
                  <a:ext uri="{FF2B5EF4-FFF2-40B4-BE49-F238E27FC236}">
                    <a16:creationId xmlns:a16="http://schemas.microsoft.com/office/drawing/2014/main" xmlns="" id="{AD2AF9FD-6611-473D-A52E-305CD6C1868D}"/>
                  </a:ext>
                </a:extLst>
              </p:cNvPr>
              <p:cNvSpPr>
                <a:spLocks noChangeShapeType="1"/>
              </p:cNvSpPr>
              <p:nvPr/>
            </p:nvSpPr>
            <p:spPr bwMode="auto">
              <a:xfrm flipH="1">
                <a:off x="3888"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1075">
                <a:extLst>
                  <a:ext uri="{FF2B5EF4-FFF2-40B4-BE49-F238E27FC236}">
                    <a16:creationId xmlns:a16="http://schemas.microsoft.com/office/drawing/2014/main" xmlns="" id="{5EE6BC1A-7EC1-4A7A-9352-3BF8257A138D}"/>
                  </a:ext>
                </a:extLst>
              </p:cNvPr>
              <p:cNvSpPr>
                <a:spLocks noChangeShapeType="1"/>
              </p:cNvSpPr>
              <p:nvPr/>
            </p:nvSpPr>
            <p:spPr bwMode="auto">
              <a:xfrm flipH="1">
                <a:off x="3504"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 name="Line 1076">
              <a:extLst>
                <a:ext uri="{FF2B5EF4-FFF2-40B4-BE49-F238E27FC236}">
                  <a16:creationId xmlns:a16="http://schemas.microsoft.com/office/drawing/2014/main" xmlns="" id="{2449A7A8-FABE-402F-9D37-7D3022A189BE}"/>
                </a:ext>
              </a:extLst>
            </p:cNvPr>
            <p:cNvSpPr>
              <a:spLocks noChangeShapeType="1"/>
            </p:cNvSpPr>
            <p:nvPr/>
          </p:nvSpPr>
          <p:spPr bwMode="auto">
            <a:xfrm>
              <a:off x="1824" y="2976"/>
              <a:ext cx="110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077">
              <a:extLst>
                <a:ext uri="{FF2B5EF4-FFF2-40B4-BE49-F238E27FC236}">
                  <a16:creationId xmlns:a16="http://schemas.microsoft.com/office/drawing/2014/main" xmlns="" id="{ECD13AAA-1025-462C-8D2F-955B1DDC0B8C}"/>
                </a:ext>
              </a:extLst>
            </p:cNvPr>
            <p:cNvSpPr>
              <a:spLocks noChangeShapeType="1"/>
            </p:cNvSpPr>
            <p:nvPr/>
          </p:nvSpPr>
          <p:spPr bwMode="auto">
            <a:xfrm>
              <a:off x="1916"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1078">
              <a:extLst>
                <a:ext uri="{FF2B5EF4-FFF2-40B4-BE49-F238E27FC236}">
                  <a16:creationId xmlns:a16="http://schemas.microsoft.com/office/drawing/2014/main" xmlns="" id="{837B3F1C-72A5-4A45-9182-824FBB7A31EB}"/>
                </a:ext>
              </a:extLst>
            </p:cNvPr>
            <p:cNvSpPr>
              <a:spLocks noChangeShapeType="1"/>
            </p:cNvSpPr>
            <p:nvPr/>
          </p:nvSpPr>
          <p:spPr bwMode="auto">
            <a:xfrm>
              <a:off x="212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079">
              <a:extLst>
                <a:ext uri="{FF2B5EF4-FFF2-40B4-BE49-F238E27FC236}">
                  <a16:creationId xmlns:a16="http://schemas.microsoft.com/office/drawing/2014/main" xmlns="" id="{39B06BA7-C453-48BB-B2BE-BF179ADF00A3}"/>
                </a:ext>
              </a:extLst>
            </p:cNvPr>
            <p:cNvSpPr>
              <a:spLocks noChangeShapeType="1"/>
            </p:cNvSpPr>
            <p:nvPr/>
          </p:nvSpPr>
          <p:spPr bwMode="auto">
            <a:xfrm>
              <a:off x="233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80">
              <a:extLst>
                <a:ext uri="{FF2B5EF4-FFF2-40B4-BE49-F238E27FC236}">
                  <a16:creationId xmlns:a16="http://schemas.microsoft.com/office/drawing/2014/main" xmlns="" id="{0D208D97-6BFE-4E29-845D-2CEE3814666A}"/>
                </a:ext>
              </a:extLst>
            </p:cNvPr>
            <p:cNvSpPr>
              <a:spLocks noChangeShapeType="1"/>
            </p:cNvSpPr>
            <p:nvPr/>
          </p:nvSpPr>
          <p:spPr bwMode="auto">
            <a:xfrm>
              <a:off x="2544"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081">
              <a:extLst>
                <a:ext uri="{FF2B5EF4-FFF2-40B4-BE49-F238E27FC236}">
                  <a16:creationId xmlns:a16="http://schemas.microsoft.com/office/drawing/2014/main" xmlns="" id="{F7EDBCA9-9EA5-4DAE-ADF6-8985217FCECE}"/>
                </a:ext>
              </a:extLst>
            </p:cNvPr>
            <p:cNvSpPr>
              <a:spLocks noChangeShapeType="1"/>
            </p:cNvSpPr>
            <p:nvPr/>
          </p:nvSpPr>
          <p:spPr bwMode="auto">
            <a:xfrm>
              <a:off x="275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082">
              <a:extLst>
                <a:ext uri="{FF2B5EF4-FFF2-40B4-BE49-F238E27FC236}">
                  <a16:creationId xmlns:a16="http://schemas.microsoft.com/office/drawing/2014/main" xmlns="" id="{6F257DFA-EA16-48DB-BAFE-DA7ADA29BCA7}"/>
                </a:ext>
              </a:extLst>
            </p:cNvPr>
            <p:cNvGrpSpPr>
              <a:grpSpLocks/>
            </p:cNvGrpSpPr>
            <p:nvPr/>
          </p:nvGrpSpPr>
          <p:grpSpPr bwMode="auto">
            <a:xfrm>
              <a:off x="288" y="2832"/>
              <a:ext cx="1294" cy="266"/>
              <a:chOff x="288" y="2832"/>
              <a:chExt cx="1294" cy="266"/>
            </a:xfrm>
          </p:grpSpPr>
          <p:sp>
            <p:nvSpPr>
              <p:cNvPr id="66" name="Line 1083">
                <a:extLst>
                  <a:ext uri="{FF2B5EF4-FFF2-40B4-BE49-F238E27FC236}">
                    <a16:creationId xmlns:a16="http://schemas.microsoft.com/office/drawing/2014/main" xmlns="" id="{5F749C91-3670-4157-99CB-88EC53B52CCF}"/>
                  </a:ext>
                </a:extLst>
              </p:cNvPr>
              <p:cNvSpPr>
                <a:spLocks noChangeShapeType="1"/>
              </p:cNvSpPr>
              <p:nvPr/>
            </p:nvSpPr>
            <p:spPr bwMode="auto">
              <a:xfrm>
                <a:off x="288" y="2965"/>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1084">
                <a:extLst>
                  <a:ext uri="{FF2B5EF4-FFF2-40B4-BE49-F238E27FC236}">
                    <a16:creationId xmlns:a16="http://schemas.microsoft.com/office/drawing/2014/main" xmlns="" id="{AE90690E-299F-42DD-B1EC-421137CA13A7}"/>
                  </a:ext>
                </a:extLst>
              </p:cNvPr>
              <p:cNvSpPr>
                <a:spLocks noChangeShapeType="1"/>
              </p:cNvSpPr>
              <p:nvPr/>
            </p:nvSpPr>
            <p:spPr bwMode="auto">
              <a:xfrm>
                <a:off x="568"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1085">
                <a:extLst>
                  <a:ext uri="{FF2B5EF4-FFF2-40B4-BE49-F238E27FC236}">
                    <a16:creationId xmlns:a16="http://schemas.microsoft.com/office/drawing/2014/main" xmlns="" id="{222EB3EB-20FC-4D13-B4E3-FE034BB496FF}"/>
                  </a:ext>
                </a:extLst>
              </p:cNvPr>
              <p:cNvSpPr>
                <a:spLocks noChangeShapeType="1"/>
              </p:cNvSpPr>
              <p:nvPr/>
            </p:nvSpPr>
            <p:spPr bwMode="auto">
              <a:xfrm>
                <a:off x="778"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086">
                <a:extLst>
                  <a:ext uri="{FF2B5EF4-FFF2-40B4-BE49-F238E27FC236}">
                    <a16:creationId xmlns:a16="http://schemas.microsoft.com/office/drawing/2014/main" xmlns="" id="{98972699-E202-46C9-98EB-A3F2466FCCE2}"/>
                  </a:ext>
                </a:extLst>
              </p:cNvPr>
              <p:cNvSpPr>
                <a:spLocks noChangeShapeType="1"/>
              </p:cNvSpPr>
              <p:nvPr/>
            </p:nvSpPr>
            <p:spPr bwMode="auto">
              <a:xfrm>
                <a:off x="98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087">
                <a:extLst>
                  <a:ext uri="{FF2B5EF4-FFF2-40B4-BE49-F238E27FC236}">
                    <a16:creationId xmlns:a16="http://schemas.microsoft.com/office/drawing/2014/main" xmlns="" id="{98A4C842-AA05-4578-9E2E-66BB38A920E0}"/>
                  </a:ext>
                </a:extLst>
              </p:cNvPr>
              <p:cNvSpPr>
                <a:spLocks noChangeShapeType="1"/>
              </p:cNvSpPr>
              <p:nvPr/>
            </p:nvSpPr>
            <p:spPr bwMode="auto">
              <a:xfrm>
                <a:off x="119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1088">
                <a:extLst>
                  <a:ext uri="{FF2B5EF4-FFF2-40B4-BE49-F238E27FC236}">
                    <a16:creationId xmlns:a16="http://schemas.microsoft.com/office/drawing/2014/main" xmlns="" id="{BB3B3CDA-725C-46BE-BC10-8951CB4F6C71}"/>
                  </a:ext>
                </a:extLst>
              </p:cNvPr>
              <p:cNvSpPr>
                <a:spLocks noChangeShapeType="1"/>
              </p:cNvSpPr>
              <p:nvPr/>
            </p:nvSpPr>
            <p:spPr bwMode="auto">
              <a:xfrm>
                <a:off x="140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Oval 1089">
                <a:extLst>
                  <a:ext uri="{FF2B5EF4-FFF2-40B4-BE49-F238E27FC236}">
                    <a16:creationId xmlns:a16="http://schemas.microsoft.com/office/drawing/2014/main" xmlns="" id="{8E3618B1-FEB9-4FD6-BE4B-F8F1DA98F9F9}"/>
                  </a:ext>
                </a:extLst>
              </p:cNvPr>
              <p:cNvSpPr>
                <a:spLocks noChangeArrowheads="1"/>
              </p:cNvSpPr>
              <p:nvPr/>
            </p:nvSpPr>
            <p:spPr bwMode="auto">
              <a:xfrm>
                <a:off x="42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Oval 1090">
                <a:extLst>
                  <a:ext uri="{FF2B5EF4-FFF2-40B4-BE49-F238E27FC236}">
                    <a16:creationId xmlns:a16="http://schemas.microsoft.com/office/drawing/2014/main" xmlns="" id="{6B717F16-3AF2-4AB5-A264-700FB7592017}"/>
                  </a:ext>
                </a:extLst>
              </p:cNvPr>
              <p:cNvSpPr>
                <a:spLocks noChangeArrowheads="1"/>
              </p:cNvSpPr>
              <p:nvPr/>
            </p:nvSpPr>
            <p:spPr bwMode="auto">
              <a:xfrm>
                <a:off x="63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1091">
                <a:extLst>
                  <a:ext uri="{FF2B5EF4-FFF2-40B4-BE49-F238E27FC236}">
                    <a16:creationId xmlns:a16="http://schemas.microsoft.com/office/drawing/2014/main" xmlns="" id="{4834E26A-2656-4A09-A917-7DABDE4BB00A}"/>
                  </a:ext>
                </a:extLst>
              </p:cNvPr>
              <p:cNvSpPr>
                <a:spLocks noChangeArrowheads="1"/>
              </p:cNvSpPr>
              <p:nvPr/>
            </p:nvSpPr>
            <p:spPr bwMode="auto">
              <a:xfrm>
                <a:off x="84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Oval 1092">
                <a:extLst>
                  <a:ext uri="{FF2B5EF4-FFF2-40B4-BE49-F238E27FC236}">
                    <a16:creationId xmlns:a16="http://schemas.microsoft.com/office/drawing/2014/main" xmlns="" id="{F1F7E17B-6452-4646-B6F4-007338596A46}"/>
                  </a:ext>
                </a:extLst>
              </p:cNvPr>
              <p:cNvSpPr>
                <a:spLocks noChangeArrowheads="1"/>
              </p:cNvSpPr>
              <p:nvPr/>
            </p:nvSpPr>
            <p:spPr bwMode="auto">
              <a:xfrm>
                <a:off x="1057"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1093">
                <a:extLst>
                  <a:ext uri="{FF2B5EF4-FFF2-40B4-BE49-F238E27FC236}">
                    <a16:creationId xmlns:a16="http://schemas.microsoft.com/office/drawing/2014/main" xmlns="" id="{255C8BFB-F21A-43D2-9381-8211E45DABF0}"/>
                  </a:ext>
                </a:extLst>
              </p:cNvPr>
              <p:cNvSpPr>
                <a:spLocks noChangeArrowheads="1"/>
              </p:cNvSpPr>
              <p:nvPr/>
            </p:nvSpPr>
            <p:spPr bwMode="auto">
              <a:xfrm>
                <a:off x="1267"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 name="Group 1094">
              <a:extLst>
                <a:ext uri="{FF2B5EF4-FFF2-40B4-BE49-F238E27FC236}">
                  <a16:creationId xmlns:a16="http://schemas.microsoft.com/office/drawing/2014/main" xmlns="" id="{BA52CD29-6B5A-4068-8161-48D68F6E80A5}"/>
                </a:ext>
              </a:extLst>
            </p:cNvPr>
            <p:cNvGrpSpPr>
              <a:grpSpLocks/>
            </p:cNvGrpSpPr>
            <p:nvPr/>
          </p:nvGrpSpPr>
          <p:grpSpPr bwMode="auto">
            <a:xfrm>
              <a:off x="4416" y="2928"/>
              <a:ext cx="1054" cy="66"/>
              <a:chOff x="4416" y="2928"/>
              <a:chExt cx="1054" cy="66"/>
            </a:xfrm>
          </p:grpSpPr>
          <p:sp>
            <p:nvSpPr>
              <p:cNvPr id="61" name="Line 1095">
                <a:extLst>
                  <a:ext uri="{FF2B5EF4-FFF2-40B4-BE49-F238E27FC236}">
                    <a16:creationId xmlns:a16="http://schemas.microsoft.com/office/drawing/2014/main" xmlns="" id="{0B8A0708-404E-4AE5-BD7A-ACE4FF5D4982}"/>
                  </a:ext>
                </a:extLst>
              </p:cNvPr>
              <p:cNvSpPr>
                <a:spLocks noChangeShapeType="1"/>
              </p:cNvSpPr>
              <p:nvPr/>
            </p:nvSpPr>
            <p:spPr bwMode="auto">
              <a:xfrm flipV="1">
                <a:off x="4416" y="2961"/>
                <a:ext cx="1054" cy="11"/>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1096">
                <a:extLst>
                  <a:ext uri="{FF2B5EF4-FFF2-40B4-BE49-F238E27FC236}">
                    <a16:creationId xmlns:a16="http://schemas.microsoft.com/office/drawing/2014/main" xmlns="" id="{4447F729-A7DD-4F7E-8943-B0C01CC1C1AE}"/>
                  </a:ext>
                </a:extLst>
              </p:cNvPr>
              <p:cNvSpPr>
                <a:spLocks noChangeArrowheads="1"/>
              </p:cNvSpPr>
              <p:nvPr/>
            </p:nvSpPr>
            <p:spPr bwMode="auto">
              <a:xfrm>
                <a:off x="4526"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Oval 1097">
                <a:extLst>
                  <a:ext uri="{FF2B5EF4-FFF2-40B4-BE49-F238E27FC236}">
                    <a16:creationId xmlns:a16="http://schemas.microsoft.com/office/drawing/2014/main" xmlns="" id="{71250D8D-7C03-4C9C-8598-60A60CBBDA3A}"/>
                  </a:ext>
                </a:extLst>
              </p:cNvPr>
              <p:cNvSpPr>
                <a:spLocks noChangeArrowheads="1"/>
              </p:cNvSpPr>
              <p:nvPr/>
            </p:nvSpPr>
            <p:spPr bwMode="auto">
              <a:xfrm>
                <a:off x="4736"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1098">
                <a:extLst>
                  <a:ext uri="{FF2B5EF4-FFF2-40B4-BE49-F238E27FC236}">
                    <a16:creationId xmlns:a16="http://schemas.microsoft.com/office/drawing/2014/main" xmlns="" id="{1C934A0F-19D9-4086-8A98-42CC5E0437CC}"/>
                  </a:ext>
                </a:extLst>
              </p:cNvPr>
              <p:cNvSpPr>
                <a:spLocks noChangeArrowheads="1"/>
              </p:cNvSpPr>
              <p:nvPr/>
            </p:nvSpPr>
            <p:spPr bwMode="auto">
              <a:xfrm>
                <a:off x="4945"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Oval 1099">
                <a:extLst>
                  <a:ext uri="{FF2B5EF4-FFF2-40B4-BE49-F238E27FC236}">
                    <a16:creationId xmlns:a16="http://schemas.microsoft.com/office/drawing/2014/main" xmlns="" id="{C61DC489-90FA-42F5-A9FD-CFC5C2D04D5F}"/>
                  </a:ext>
                </a:extLst>
              </p:cNvPr>
              <p:cNvSpPr>
                <a:spLocks noChangeArrowheads="1"/>
              </p:cNvSpPr>
              <p:nvPr/>
            </p:nvSpPr>
            <p:spPr bwMode="auto">
              <a:xfrm>
                <a:off x="5155"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9" name="Object 1100">
              <a:extLst>
                <a:ext uri="{FF2B5EF4-FFF2-40B4-BE49-F238E27FC236}">
                  <a16:creationId xmlns:a16="http://schemas.microsoft.com/office/drawing/2014/main" xmlns="" id="{977B468A-3D69-454D-80E3-4DB29F1554CA}"/>
                </a:ext>
              </a:extLst>
            </p:cNvPr>
            <p:cNvGraphicFramePr>
              <a:graphicFrameLocks noChangeAspect="1"/>
            </p:cNvGraphicFramePr>
            <p:nvPr/>
          </p:nvGraphicFramePr>
          <p:xfrm>
            <a:off x="3504" y="2544"/>
            <a:ext cx="250" cy="368"/>
          </p:xfrm>
          <a:graphic>
            <a:graphicData uri="http://schemas.openxmlformats.org/presentationml/2006/ole">
              <mc:AlternateContent xmlns:mc="http://schemas.openxmlformats.org/markup-compatibility/2006">
                <mc:Choice xmlns:v="urn:schemas-microsoft-com:vml" Requires="v">
                  <p:oleObj spid="_x0000_s42233" name="公式" r:id="rId16" imgW="215640" imgH="317160" progId="Equation.3">
                    <p:embed/>
                  </p:oleObj>
                </mc:Choice>
                <mc:Fallback>
                  <p:oleObj name="公式" r:id="rId16" imgW="215640" imgH="317160" progId="Equation.3">
                    <p:embed/>
                    <p:pic>
                      <p:nvPicPr>
                        <p:cNvPr id="48204" name="Object 1100">
                          <a:extLst>
                            <a:ext uri="{FF2B5EF4-FFF2-40B4-BE49-F238E27FC236}">
                              <a16:creationId xmlns:a16="http://schemas.microsoft.com/office/drawing/2014/main" xmlns="" id="{81942744-F8BE-4313-9C7C-DB36C5C632B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4" y="2544"/>
                          <a:ext cx="250"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1101">
              <a:extLst>
                <a:ext uri="{FF2B5EF4-FFF2-40B4-BE49-F238E27FC236}">
                  <a16:creationId xmlns:a16="http://schemas.microsoft.com/office/drawing/2014/main" xmlns="" id="{7E997992-D9A6-4104-AD22-80AB7A2F35E6}"/>
                </a:ext>
              </a:extLst>
            </p:cNvPr>
            <p:cNvGraphicFramePr>
              <a:graphicFrameLocks noChangeAspect="1"/>
            </p:cNvGraphicFramePr>
            <p:nvPr/>
          </p:nvGraphicFramePr>
          <p:xfrm>
            <a:off x="4752" y="2584"/>
            <a:ext cx="250" cy="385"/>
          </p:xfrm>
          <a:graphic>
            <a:graphicData uri="http://schemas.openxmlformats.org/presentationml/2006/ole">
              <mc:AlternateContent xmlns:mc="http://schemas.openxmlformats.org/markup-compatibility/2006">
                <mc:Choice xmlns:v="urn:schemas-microsoft-com:vml" Requires="v">
                  <p:oleObj spid="_x0000_s42234" name="公式" r:id="rId18" imgW="215640" imgH="330120" progId="Equation.3">
                    <p:embed/>
                  </p:oleObj>
                </mc:Choice>
                <mc:Fallback>
                  <p:oleObj name="公式" r:id="rId18" imgW="215640" imgH="330120" progId="Equation.3">
                    <p:embed/>
                    <p:pic>
                      <p:nvPicPr>
                        <p:cNvPr id="48205" name="Object 1101">
                          <a:extLst>
                            <a:ext uri="{FF2B5EF4-FFF2-40B4-BE49-F238E27FC236}">
                              <a16:creationId xmlns:a16="http://schemas.microsoft.com/office/drawing/2014/main" xmlns="" id="{E82DABBB-EF11-4639-91D5-1EB16B01124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52" y="2584"/>
                          <a:ext cx="250"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 name="Group 1102">
            <a:extLst>
              <a:ext uri="{FF2B5EF4-FFF2-40B4-BE49-F238E27FC236}">
                <a16:creationId xmlns:a16="http://schemas.microsoft.com/office/drawing/2014/main" xmlns="" id="{3E10A9C5-8636-42CA-BCFD-8DA51AAED6FC}"/>
              </a:ext>
            </a:extLst>
          </p:cNvPr>
          <p:cNvGrpSpPr>
            <a:grpSpLocks/>
          </p:cNvGrpSpPr>
          <p:nvPr/>
        </p:nvGrpSpPr>
        <p:grpSpPr bwMode="auto">
          <a:xfrm>
            <a:off x="9499599" y="3044826"/>
            <a:ext cx="1855788" cy="1863725"/>
            <a:chOff x="4176" y="1322"/>
            <a:chExt cx="1296" cy="1174"/>
          </a:xfrm>
        </p:grpSpPr>
        <p:graphicFrame>
          <p:nvGraphicFramePr>
            <p:cNvPr id="83" name="Object 1103">
              <a:extLst>
                <a:ext uri="{FF2B5EF4-FFF2-40B4-BE49-F238E27FC236}">
                  <a16:creationId xmlns:a16="http://schemas.microsoft.com/office/drawing/2014/main" xmlns="" id="{CE93F6C8-92D0-4369-A5D5-1F2C8DAE2160}"/>
                </a:ext>
              </a:extLst>
            </p:cNvPr>
            <p:cNvGraphicFramePr>
              <a:graphicFrameLocks noChangeAspect="1"/>
            </p:cNvGraphicFramePr>
            <p:nvPr/>
          </p:nvGraphicFramePr>
          <p:xfrm>
            <a:off x="5015" y="1392"/>
            <a:ext cx="265" cy="323"/>
          </p:xfrm>
          <a:graphic>
            <a:graphicData uri="http://schemas.openxmlformats.org/presentationml/2006/ole">
              <mc:AlternateContent xmlns:mc="http://schemas.openxmlformats.org/markup-compatibility/2006">
                <mc:Choice xmlns:v="urn:schemas-microsoft-com:vml" Requires="v">
                  <p:oleObj spid="_x0000_s42235" name="Equation" r:id="rId20" imgW="304560" imgH="368280" progId="Equation.3">
                    <p:embed/>
                  </p:oleObj>
                </mc:Choice>
                <mc:Fallback>
                  <p:oleObj name="Equation" r:id="rId20" imgW="304560" imgH="368280" progId="Equation.3">
                    <p:embed/>
                    <p:pic>
                      <p:nvPicPr>
                        <p:cNvPr id="48207" name="Object 1103">
                          <a:extLst>
                            <a:ext uri="{FF2B5EF4-FFF2-40B4-BE49-F238E27FC236}">
                              <a16:creationId xmlns:a16="http://schemas.microsoft.com/office/drawing/2014/main" xmlns="" id="{8E4F95F4-851F-487A-B3C1-C6C2DEE615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15" y="1392"/>
                          <a:ext cx="26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1104">
              <a:extLst>
                <a:ext uri="{FF2B5EF4-FFF2-40B4-BE49-F238E27FC236}">
                  <a16:creationId xmlns:a16="http://schemas.microsoft.com/office/drawing/2014/main" xmlns="" id="{BF36E581-67A5-4A04-864F-32DC51EC2DE7}"/>
                </a:ext>
              </a:extLst>
            </p:cNvPr>
            <p:cNvGraphicFramePr>
              <a:graphicFrameLocks noChangeAspect="1"/>
            </p:cNvGraphicFramePr>
            <p:nvPr/>
          </p:nvGraphicFramePr>
          <p:xfrm>
            <a:off x="4591" y="1662"/>
            <a:ext cx="203" cy="193"/>
          </p:xfrm>
          <a:graphic>
            <a:graphicData uri="http://schemas.openxmlformats.org/presentationml/2006/ole">
              <mc:AlternateContent xmlns:mc="http://schemas.openxmlformats.org/markup-compatibility/2006">
                <mc:Choice xmlns:v="urn:schemas-microsoft-com:vml" Requires="v">
                  <p:oleObj spid="_x0000_s42236" name="公式" r:id="rId21" imgW="203040" imgH="190440" progId="Equation.3">
                    <p:embed/>
                  </p:oleObj>
                </mc:Choice>
                <mc:Fallback>
                  <p:oleObj name="公式" r:id="rId21" imgW="203040" imgH="190440" progId="Equation.3">
                    <p:embed/>
                    <p:pic>
                      <p:nvPicPr>
                        <p:cNvPr id="48208" name="Object 1104">
                          <a:extLst>
                            <a:ext uri="{FF2B5EF4-FFF2-40B4-BE49-F238E27FC236}">
                              <a16:creationId xmlns:a16="http://schemas.microsoft.com/office/drawing/2014/main" xmlns="" id="{019BAC39-1331-4072-97AA-23C5A114455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91" y="1662"/>
                          <a:ext cx="20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Line 1105">
              <a:extLst>
                <a:ext uri="{FF2B5EF4-FFF2-40B4-BE49-F238E27FC236}">
                  <a16:creationId xmlns:a16="http://schemas.microsoft.com/office/drawing/2014/main" xmlns="" id="{6FB6B492-CF1A-463E-B2C1-228E5ED2F2A5}"/>
                </a:ext>
              </a:extLst>
            </p:cNvPr>
            <p:cNvSpPr>
              <a:spLocks noChangeShapeType="1"/>
            </p:cNvSpPr>
            <p:nvPr/>
          </p:nvSpPr>
          <p:spPr bwMode="auto">
            <a:xfrm>
              <a:off x="4591" y="1477"/>
              <a:ext cx="0" cy="1019"/>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1106">
              <a:extLst>
                <a:ext uri="{FF2B5EF4-FFF2-40B4-BE49-F238E27FC236}">
                  <a16:creationId xmlns:a16="http://schemas.microsoft.com/office/drawing/2014/main" xmlns="" id="{A2D2C369-B474-4061-BFE4-0293C006342C}"/>
                </a:ext>
              </a:extLst>
            </p:cNvPr>
            <p:cNvSpPr>
              <a:spLocks noChangeShapeType="1"/>
            </p:cNvSpPr>
            <p:nvPr/>
          </p:nvSpPr>
          <p:spPr bwMode="auto">
            <a:xfrm flipV="1">
              <a:off x="4314" y="1523"/>
              <a:ext cx="693" cy="9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1107">
              <a:extLst>
                <a:ext uri="{FF2B5EF4-FFF2-40B4-BE49-F238E27FC236}">
                  <a16:creationId xmlns:a16="http://schemas.microsoft.com/office/drawing/2014/main" xmlns="" id="{68256C95-4BFF-4CB0-97B0-FC5ACFE7EC66}"/>
                </a:ext>
              </a:extLst>
            </p:cNvPr>
            <p:cNvSpPr>
              <a:spLocks noChangeShapeType="1"/>
            </p:cNvSpPr>
            <p:nvPr/>
          </p:nvSpPr>
          <p:spPr bwMode="auto">
            <a:xfrm>
              <a:off x="4176" y="2126"/>
              <a:ext cx="1015"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8" name="Object 1108">
              <a:extLst>
                <a:ext uri="{FF2B5EF4-FFF2-40B4-BE49-F238E27FC236}">
                  <a16:creationId xmlns:a16="http://schemas.microsoft.com/office/drawing/2014/main" xmlns="" id="{2C6F1F5D-5D94-4081-B9F2-83A0599BF0C3}"/>
                </a:ext>
              </a:extLst>
            </p:cNvPr>
            <p:cNvGraphicFramePr>
              <a:graphicFrameLocks noChangeAspect="1"/>
            </p:cNvGraphicFramePr>
            <p:nvPr/>
          </p:nvGraphicFramePr>
          <p:xfrm>
            <a:off x="5216" y="1912"/>
            <a:ext cx="256" cy="335"/>
          </p:xfrm>
          <a:graphic>
            <a:graphicData uri="http://schemas.openxmlformats.org/presentationml/2006/ole">
              <mc:AlternateContent xmlns:mc="http://schemas.openxmlformats.org/markup-compatibility/2006">
                <mc:Choice xmlns:v="urn:schemas-microsoft-com:vml" Requires="v">
                  <p:oleObj spid="_x0000_s42237" name="Equation" r:id="rId23" imgW="291960" imgH="380880" progId="Equation.3">
                    <p:embed/>
                  </p:oleObj>
                </mc:Choice>
                <mc:Fallback>
                  <p:oleObj name="Equation" r:id="rId23" imgW="291960" imgH="380880" progId="Equation.3">
                    <p:embed/>
                    <p:pic>
                      <p:nvPicPr>
                        <p:cNvPr id="48212" name="Object 1108">
                          <a:extLst>
                            <a:ext uri="{FF2B5EF4-FFF2-40B4-BE49-F238E27FC236}">
                              <a16:creationId xmlns:a16="http://schemas.microsoft.com/office/drawing/2014/main" xmlns="" id="{F26F8FE7-14E5-4FCF-BA2F-7991FAAD4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6" y="1912"/>
                          <a:ext cx="256"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 name="Object 1109">
              <a:extLst>
                <a:ext uri="{FF2B5EF4-FFF2-40B4-BE49-F238E27FC236}">
                  <a16:creationId xmlns:a16="http://schemas.microsoft.com/office/drawing/2014/main" xmlns="" id="{35A11ACB-1F50-4668-9A47-275B5002F100}"/>
                </a:ext>
              </a:extLst>
            </p:cNvPr>
            <p:cNvGraphicFramePr>
              <a:graphicFrameLocks noChangeAspect="1"/>
            </p:cNvGraphicFramePr>
            <p:nvPr/>
          </p:nvGraphicFramePr>
          <p:xfrm>
            <a:off x="4315" y="1322"/>
            <a:ext cx="232" cy="323"/>
          </p:xfrm>
          <a:graphic>
            <a:graphicData uri="http://schemas.openxmlformats.org/presentationml/2006/ole">
              <mc:AlternateContent xmlns:mc="http://schemas.openxmlformats.org/markup-compatibility/2006">
                <mc:Choice xmlns:v="urn:schemas-microsoft-com:vml" Requires="v">
                  <p:oleObj spid="_x0000_s42238" name="Equation" r:id="rId24" imgW="266400" imgH="368280" progId="Equation.3">
                    <p:embed/>
                  </p:oleObj>
                </mc:Choice>
                <mc:Fallback>
                  <p:oleObj name="Equation" r:id="rId24" imgW="266400" imgH="368280" progId="Equation.3">
                    <p:embed/>
                    <p:pic>
                      <p:nvPicPr>
                        <p:cNvPr id="48213" name="Object 1109">
                          <a:extLst>
                            <a:ext uri="{FF2B5EF4-FFF2-40B4-BE49-F238E27FC236}">
                              <a16:creationId xmlns:a16="http://schemas.microsoft.com/office/drawing/2014/main" xmlns="" id="{86AE5A61-3CFF-40DD-B352-CE2166542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5" y="1322"/>
                          <a:ext cx="232"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Arc 1110">
              <a:extLst>
                <a:ext uri="{FF2B5EF4-FFF2-40B4-BE49-F238E27FC236}">
                  <a16:creationId xmlns:a16="http://schemas.microsoft.com/office/drawing/2014/main" xmlns="" id="{4506A890-08F6-4145-BA23-C4C00841594E}"/>
                </a:ext>
              </a:extLst>
            </p:cNvPr>
            <p:cNvSpPr>
              <a:spLocks/>
            </p:cNvSpPr>
            <p:nvPr/>
          </p:nvSpPr>
          <p:spPr bwMode="auto">
            <a:xfrm>
              <a:off x="4591" y="1849"/>
              <a:ext cx="139" cy="92"/>
            </a:xfrm>
            <a:custGeom>
              <a:avLst/>
              <a:gdLst>
                <a:gd name="G0" fmla="+- 0 0 0"/>
                <a:gd name="G1" fmla="+- 21600 0 0"/>
                <a:gd name="G2" fmla="+- 21600 0 0"/>
                <a:gd name="T0" fmla="*/ 0 w 21525"/>
                <a:gd name="T1" fmla="*/ 0 h 21600"/>
                <a:gd name="T2" fmla="*/ 21525 w 21525"/>
                <a:gd name="T3" fmla="*/ 19806 h 21600"/>
                <a:gd name="T4" fmla="*/ 0 w 21525"/>
                <a:gd name="T5" fmla="*/ 21600 h 21600"/>
              </a:gdLst>
              <a:ahLst/>
              <a:cxnLst>
                <a:cxn ang="0">
                  <a:pos x="T0" y="T1"/>
                </a:cxn>
                <a:cxn ang="0">
                  <a:pos x="T2" y="T3"/>
                </a:cxn>
                <a:cxn ang="0">
                  <a:pos x="T4" y="T5"/>
                </a:cxn>
              </a:cxnLst>
              <a:rect l="0" t="0" r="r" b="b"/>
              <a:pathLst>
                <a:path w="21525" h="21600" fill="none" extrusionOk="0">
                  <a:moveTo>
                    <a:pt x="-1" y="0"/>
                  </a:moveTo>
                  <a:cubicBezTo>
                    <a:pt x="11233" y="0"/>
                    <a:pt x="20592" y="8610"/>
                    <a:pt x="21525" y="19805"/>
                  </a:cubicBezTo>
                </a:path>
                <a:path w="21525" h="21600" stroke="0" extrusionOk="0">
                  <a:moveTo>
                    <a:pt x="-1" y="0"/>
                  </a:moveTo>
                  <a:cubicBezTo>
                    <a:pt x="11233" y="0"/>
                    <a:pt x="20592" y="8610"/>
                    <a:pt x="21525" y="19805"/>
                  </a:cubicBezTo>
                  <a:lnTo>
                    <a:pt x="0" y="21600"/>
                  </a:lnTo>
                  <a:close/>
                </a:path>
              </a:pathLst>
            </a:custGeom>
            <a:noFill/>
            <a:ln w="2857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mc:Choice xmlns:p14="http://schemas.microsoft.com/office/powerpoint/2010/main" Requires="p14">
          <p:contentPart p14:bwMode="auto" r:id="rId25">
            <p14:nvContentPartPr>
              <p14:cNvPr id="2" name="墨迹 1"/>
              <p14:cNvContentPartPr/>
              <p14:nvPr/>
            </p14:nvContentPartPr>
            <p14:xfrm>
              <a:off x="1333080" y="160920"/>
              <a:ext cx="9088560" cy="6642360"/>
            </p14:xfrm>
          </p:contentPart>
        </mc:Choice>
        <mc:Fallback>
          <p:pic>
            <p:nvPicPr>
              <p:cNvPr id="2" name="墨迹 1"/>
              <p:cNvPicPr/>
              <p:nvPr/>
            </p:nvPicPr>
            <p:blipFill>
              <a:blip r:embed="rId26"/>
              <a:stretch>
                <a:fillRect/>
              </a:stretch>
            </p:blipFill>
            <p:spPr>
              <a:xfrm>
                <a:off x="1323000" y="154080"/>
                <a:ext cx="9108000" cy="6658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ox(ou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灯片编号占位符 1">
            <a:extLst>
              <a:ext uri="{FF2B5EF4-FFF2-40B4-BE49-F238E27FC236}">
                <a16:creationId xmlns:a16="http://schemas.microsoft.com/office/drawing/2014/main" xmlns="" id="{52BAF2D1-6987-47F2-A3AE-0C2E82D41914}"/>
              </a:ext>
            </a:extLst>
          </p:cNvPr>
          <p:cNvSpPr>
            <a:spLocks noGrp="1"/>
          </p:cNvSpPr>
          <p:nvPr>
            <p:ph type="sldNum" sz="quarter" idx="12"/>
          </p:nvPr>
        </p:nvSpPr>
        <p:spPr/>
        <p:txBody>
          <a:bodyPr/>
          <a:lstStyle/>
          <a:p>
            <a:fld id="{DEC25F55-72F9-437E-A45C-D78E7576AE27}" type="slidenum">
              <a:rPr lang="en-US" altLang="zh-CN"/>
              <a:pPr/>
              <a:t>14</a:t>
            </a:fld>
            <a:endParaRPr lang="en-US" altLang="zh-CN"/>
          </a:p>
        </p:txBody>
      </p:sp>
      <p:sp>
        <p:nvSpPr>
          <p:cNvPr id="48131" name="Rectangle 1027">
            <a:extLst>
              <a:ext uri="{FF2B5EF4-FFF2-40B4-BE49-F238E27FC236}">
                <a16:creationId xmlns:a16="http://schemas.microsoft.com/office/drawing/2014/main" xmlns="" id="{4168B40D-1605-44AA-830E-3F3CE4638729}"/>
              </a:ext>
            </a:extLst>
          </p:cNvPr>
          <p:cNvSpPr>
            <a:spLocks noChangeArrowheads="1"/>
          </p:cNvSpPr>
          <p:nvPr/>
        </p:nvSpPr>
        <p:spPr bwMode="auto">
          <a:xfrm>
            <a:off x="191344" y="692696"/>
            <a:ext cx="7772400" cy="3429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132" name="Group 1028">
            <a:extLst>
              <a:ext uri="{FF2B5EF4-FFF2-40B4-BE49-F238E27FC236}">
                <a16:creationId xmlns:a16="http://schemas.microsoft.com/office/drawing/2014/main" xmlns="" id="{A7FB7DB0-218D-45BF-8114-DD3ECD7F7D18}"/>
              </a:ext>
            </a:extLst>
          </p:cNvPr>
          <p:cNvGrpSpPr>
            <a:grpSpLocks/>
          </p:cNvGrpSpPr>
          <p:nvPr/>
        </p:nvGrpSpPr>
        <p:grpSpPr bwMode="auto">
          <a:xfrm>
            <a:off x="397719" y="884784"/>
            <a:ext cx="4814888" cy="1408112"/>
            <a:chOff x="288" y="1465"/>
            <a:chExt cx="3360" cy="887"/>
          </a:xfrm>
        </p:grpSpPr>
        <p:grpSp>
          <p:nvGrpSpPr>
            <p:cNvPr id="48133" name="Group 1029">
              <a:extLst>
                <a:ext uri="{FF2B5EF4-FFF2-40B4-BE49-F238E27FC236}">
                  <a16:creationId xmlns:a16="http://schemas.microsoft.com/office/drawing/2014/main" xmlns="" id="{DAA41994-7AE5-4C7B-BD59-A1592A073D13}"/>
                </a:ext>
              </a:extLst>
            </p:cNvPr>
            <p:cNvGrpSpPr>
              <a:grpSpLocks/>
            </p:cNvGrpSpPr>
            <p:nvPr/>
          </p:nvGrpSpPr>
          <p:grpSpPr bwMode="auto">
            <a:xfrm>
              <a:off x="3072" y="1488"/>
              <a:ext cx="576" cy="864"/>
              <a:chOff x="3072" y="1488"/>
              <a:chExt cx="576" cy="864"/>
            </a:xfrm>
          </p:grpSpPr>
          <p:sp>
            <p:nvSpPr>
              <p:cNvPr id="48134" name="Oval 1030">
                <a:extLst>
                  <a:ext uri="{FF2B5EF4-FFF2-40B4-BE49-F238E27FC236}">
                    <a16:creationId xmlns:a16="http://schemas.microsoft.com/office/drawing/2014/main" xmlns="" id="{8E05A6E4-8D7B-4C9D-A75A-AC886D166E33}"/>
                  </a:ext>
                </a:extLst>
              </p:cNvPr>
              <p:cNvSpPr>
                <a:spLocks noChangeArrowheads="1"/>
              </p:cNvSpPr>
              <p:nvPr/>
            </p:nvSpPr>
            <p:spPr bwMode="auto">
              <a:xfrm>
                <a:off x="3072" y="1488"/>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5" name="Line 1031">
                <a:extLst>
                  <a:ext uri="{FF2B5EF4-FFF2-40B4-BE49-F238E27FC236}">
                    <a16:creationId xmlns:a16="http://schemas.microsoft.com/office/drawing/2014/main" xmlns="" id="{A8C3DA86-E4FE-4CD3-B93A-326483899544}"/>
                  </a:ext>
                </a:extLst>
              </p:cNvPr>
              <p:cNvSpPr>
                <a:spLocks noChangeShapeType="1"/>
              </p:cNvSpPr>
              <p:nvPr/>
            </p:nvSpPr>
            <p:spPr bwMode="auto">
              <a:xfrm flipH="1">
                <a:off x="3216" y="2208"/>
                <a:ext cx="288" cy="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36" name="Object 1032">
                <a:extLst>
                  <a:ext uri="{FF2B5EF4-FFF2-40B4-BE49-F238E27FC236}">
                    <a16:creationId xmlns:a16="http://schemas.microsoft.com/office/drawing/2014/main" xmlns="" id="{4FBC5906-8A15-4521-AE18-35ABFB72FA36}"/>
                  </a:ext>
                </a:extLst>
              </p:cNvPr>
              <p:cNvGraphicFramePr>
                <a:graphicFrameLocks noChangeAspect="1"/>
              </p:cNvGraphicFramePr>
              <p:nvPr/>
            </p:nvGraphicFramePr>
            <p:xfrm>
              <a:off x="3253" y="1513"/>
              <a:ext cx="265" cy="348"/>
            </p:xfrm>
            <a:graphic>
              <a:graphicData uri="http://schemas.openxmlformats.org/presentationml/2006/ole">
                <mc:AlternateContent xmlns:mc="http://schemas.openxmlformats.org/markup-compatibility/2006">
                  <mc:Choice xmlns:v="urn:schemas-microsoft-com:vml" Requires="v">
                    <p:oleObj spid="_x0000_s48406" name="Equation" r:id="rId3" imgW="291960" imgH="380880" progId="Equation.3">
                      <p:embed/>
                    </p:oleObj>
                  </mc:Choice>
                  <mc:Fallback>
                    <p:oleObj name="Equation" r:id="rId3" imgW="291960" imgH="380880" progId="Equation.3">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3" y="1513"/>
                            <a:ext cx="265"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137" name="Group 1033">
              <a:extLst>
                <a:ext uri="{FF2B5EF4-FFF2-40B4-BE49-F238E27FC236}">
                  <a16:creationId xmlns:a16="http://schemas.microsoft.com/office/drawing/2014/main" xmlns="" id="{E12CA468-8BBA-4E93-83B2-0009DD55372B}"/>
                </a:ext>
              </a:extLst>
            </p:cNvPr>
            <p:cNvGrpSpPr>
              <a:grpSpLocks/>
            </p:cNvGrpSpPr>
            <p:nvPr/>
          </p:nvGrpSpPr>
          <p:grpSpPr bwMode="auto">
            <a:xfrm>
              <a:off x="1248" y="1465"/>
              <a:ext cx="576" cy="887"/>
              <a:chOff x="1248" y="1465"/>
              <a:chExt cx="576" cy="887"/>
            </a:xfrm>
          </p:grpSpPr>
          <p:sp>
            <p:nvSpPr>
              <p:cNvPr id="48138" name="Oval 1034">
                <a:extLst>
                  <a:ext uri="{FF2B5EF4-FFF2-40B4-BE49-F238E27FC236}">
                    <a16:creationId xmlns:a16="http://schemas.microsoft.com/office/drawing/2014/main" xmlns="" id="{A5C6D659-A1BD-435F-B232-E883EED58008}"/>
                  </a:ext>
                </a:extLst>
              </p:cNvPr>
              <p:cNvSpPr>
                <a:spLocks noChangeArrowheads="1"/>
              </p:cNvSpPr>
              <p:nvPr/>
            </p:nvSpPr>
            <p:spPr bwMode="auto">
              <a:xfrm>
                <a:off x="1248" y="1488"/>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9" name="Line 1035">
                <a:extLst>
                  <a:ext uri="{FF2B5EF4-FFF2-40B4-BE49-F238E27FC236}">
                    <a16:creationId xmlns:a16="http://schemas.microsoft.com/office/drawing/2014/main" xmlns="" id="{07588F90-DD74-452E-B3F2-356256663C32}"/>
                  </a:ext>
                </a:extLst>
              </p:cNvPr>
              <p:cNvSpPr>
                <a:spLocks noChangeShapeType="1"/>
              </p:cNvSpPr>
              <p:nvPr/>
            </p:nvSpPr>
            <p:spPr bwMode="auto">
              <a:xfrm>
                <a:off x="1680" y="1968"/>
                <a:ext cx="0" cy="288"/>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40" name="Object 1036">
                <a:extLst>
                  <a:ext uri="{FF2B5EF4-FFF2-40B4-BE49-F238E27FC236}">
                    <a16:creationId xmlns:a16="http://schemas.microsoft.com/office/drawing/2014/main" xmlns="" id="{A636E43D-FA5B-476D-AC6A-B0B6FE7FD7D7}"/>
                  </a:ext>
                </a:extLst>
              </p:cNvPr>
              <p:cNvGraphicFramePr>
                <a:graphicFrameLocks noChangeAspect="1"/>
              </p:cNvGraphicFramePr>
              <p:nvPr/>
            </p:nvGraphicFramePr>
            <p:xfrm>
              <a:off x="1482" y="1465"/>
              <a:ext cx="242" cy="334"/>
            </p:xfrm>
            <a:graphic>
              <a:graphicData uri="http://schemas.openxmlformats.org/presentationml/2006/ole">
                <mc:AlternateContent xmlns:mc="http://schemas.openxmlformats.org/markup-compatibility/2006">
                  <mc:Choice xmlns:v="urn:schemas-microsoft-com:vml" Requires="v">
                    <p:oleObj spid="_x0000_s48407" name="Equation" r:id="rId5" imgW="266400" imgH="368280" progId="Equation.3">
                      <p:embed/>
                    </p:oleObj>
                  </mc:Choice>
                  <mc:Fallback>
                    <p:oleObj name="Equation" r:id="rId5" imgW="266400" imgH="368280" progId="Equation.3">
                      <p:embed/>
                      <p:pic>
                        <p:nvPicPr>
                          <p:cNvPr id="0" name="Object 10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2" y="1465"/>
                            <a:ext cx="242"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8141" name="Line 1037">
              <a:extLst>
                <a:ext uri="{FF2B5EF4-FFF2-40B4-BE49-F238E27FC236}">
                  <a16:creationId xmlns:a16="http://schemas.microsoft.com/office/drawing/2014/main" xmlns="" id="{CBA73322-7288-49B9-9260-F47C9A17011C}"/>
                </a:ext>
              </a:extLst>
            </p:cNvPr>
            <p:cNvSpPr>
              <a:spLocks noChangeShapeType="1"/>
            </p:cNvSpPr>
            <p:nvPr/>
          </p:nvSpPr>
          <p:spPr bwMode="auto">
            <a:xfrm>
              <a:off x="1824" y="1920"/>
              <a:ext cx="1488"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2" name="Line 1038">
              <a:extLst>
                <a:ext uri="{FF2B5EF4-FFF2-40B4-BE49-F238E27FC236}">
                  <a16:creationId xmlns:a16="http://schemas.microsoft.com/office/drawing/2014/main" xmlns="" id="{6D7EF871-A86F-46F2-967D-53977B5DCEE1}"/>
                </a:ext>
              </a:extLst>
            </p:cNvPr>
            <p:cNvSpPr>
              <a:spLocks noChangeShapeType="1"/>
            </p:cNvSpPr>
            <p:nvPr/>
          </p:nvSpPr>
          <p:spPr bwMode="auto">
            <a:xfrm>
              <a:off x="1916"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3" name="Line 1039">
              <a:extLst>
                <a:ext uri="{FF2B5EF4-FFF2-40B4-BE49-F238E27FC236}">
                  <a16:creationId xmlns:a16="http://schemas.microsoft.com/office/drawing/2014/main" xmlns="" id="{901C6D4D-1F93-44D9-A07B-555E89C8FF3E}"/>
                </a:ext>
              </a:extLst>
            </p:cNvPr>
            <p:cNvSpPr>
              <a:spLocks noChangeShapeType="1"/>
            </p:cNvSpPr>
            <p:nvPr/>
          </p:nvSpPr>
          <p:spPr bwMode="auto">
            <a:xfrm>
              <a:off x="2125"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4" name="Line 1040">
              <a:extLst>
                <a:ext uri="{FF2B5EF4-FFF2-40B4-BE49-F238E27FC236}">
                  <a16:creationId xmlns:a16="http://schemas.microsoft.com/office/drawing/2014/main" xmlns="" id="{FC2DFDD9-D74A-4E19-8B77-281487786FE4}"/>
                </a:ext>
              </a:extLst>
            </p:cNvPr>
            <p:cNvSpPr>
              <a:spLocks noChangeShapeType="1"/>
            </p:cNvSpPr>
            <p:nvPr/>
          </p:nvSpPr>
          <p:spPr bwMode="auto">
            <a:xfrm>
              <a:off x="2335"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5" name="Line 1041">
              <a:extLst>
                <a:ext uri="{FF2B5EF4-FFF2-40B4-BE49-F238E27FC236}">
                  <a16:creationId xmlns:a16="http://schemas.microsoft.com/office/drawing/2014/main" xmlns="" id="{74E10C98-F1A0-431C-95A7-3F49A703E983}"/>
                </a:ext>
              </a:extLst>
            </p:cNvPr>
            <p:cNvSpPr>
              <a:spLocks noChangeShapeType="1"/>
            </p:cNvSpPr>
            <p:nvPr/>
          </p:nvSpPr>
          <p:spPr bwMode="auto">
            <a:xfrm>
              <a:off x="2544"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6" name="Line 1042">
              <a:extLst>
                <a:ext uri="{FF2B5EF4-FFF2-40B4-BE49-F238E27FC236}">
                  <a16:creationId xmlns:a16="http://schemas.microsoft.com/office/drawing/2014/main" xmlns="" id="{DFDB1DB3-384B-44D7-988E-D3547E1CC1CD}"/>
                </a:ext>
              </a:extLst>
            </p:cNvPr>
            <p:cNvSpPr>
              <a:spLocks noChangeShapeType="1"/>
            </p:cNvSpPr>
            <p:nvPr/>
          </p:nvSpPr>
          <p:spPr bwMode="auto">
            <a:xfrm>
              <a:off x="2755"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147" name="Group 1043">
              <a:extLst>
                <a:ext uri="{FF2B5EF4-FFF2-40B4-BE49-F238E27FC236}">
                  <a16:creationId xmlns:a16="http://schemas.microsoft.com/office/drawing/2014/main" xmlns="" id="{350CDF1E-EBAB-4028-BEF2-F69C715B2AE9}"/>
                </a:ext>
              </a:extLst>
            </p:cNvPr>
            <p:cNvGrpSpPr>
              <a:grpSpLocks/>
            </p:cNvGrpSpPr>
            <p:nvPr/>
          </p:nvGrpSpPr>
          <p:grpSpPr bwMode="auto">
            <a:xfrm>
              <a:off x="288" y="1776"/>
              <a:ext cx="1294" cy="266"/>
              <a:chOff x="288" y="1776"/>
              <a:chExt cx="1294" cy="266"/>
            </a:xfrm>
          </p:grpSpPr>
          <p:sp>
            <p:nvSpPr>
              <p:cNvPr id="48148" name="Line 1044">
                <a:extLst>
                  <a:ext uri="{FF2B5EF4-FFF2-40B4-BE49-F238E27FC236}">
                    <a16:creationId xmlns:a16="http://schemas.microsoft.com/office/drawing/2014/main" xmlns="" id="{47349DFA-0217-4161-90A8-D65A083A38CD}"/>
                  </a:ext>
                </a:extLst>
              </p:cNvPr>
              <p:cNvSpPr>
                <a:spLocks noChangeShapeType="1"/>
              </p:cNvSpPr>
              <p:nvPr/>
            </p:nvSpPr>
            <p:spPr bwMode="auto">
              <a:xfrm>
                <a:off x="288" y="1909"/>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9" name="Line 1045">
                <a:extLst>
                  <a:ext uri="{FF2B5EF4-FFF2-40B4-BE49-F238E27FC236}">
                    <a16:creationId xmlns:a16="http://schemas.microsoft.com/office/drawing/2014/main" xmlns="" id="{2C5C6B11-A802-481F-8469-A69DB6F70971}"/>
                  </a:ext>
                </a:extLst>
              </p:cNvPr>
              <p:cNvSpPr>
                <a:spLocks noChangeShapeType="1"/>
              </p:cNvSpPr>
              <p:nvPr/>
            </p:nvSpPr>
            <p:spPr bwMode="auto">
              <a:xfrm>
                <a:off x="56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0" name="Line 1046">
                <a:extLst>
                  <a:ext uri="{FF2B5EF4-FFF2-40B4-BE49-F238E27FC236}">
                    <a16:creationId xmlns:a16="http://schemas.microsoft.com/office/drawing/2014/main" xmlns="" id="{1B18F46A-2C30-4CD6-9B43-E994C0221888}"/>
                  </a:ext>
                </a:extLst>
              </p:cNvPr>
              <p:cNvSpPr>
                <a:spLocks noChangeShapeType="1"/>
              </p:cNvSpPr>
              <p:nvPr/>
            </p:nvSpPr>
            <p:spPr bwMode="auto">
              <a:xfrm>
                <a:off x="778"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1" name="Line 1047">
                <a:extLst>
                  <a:ext uri="{FF2B5EF4-FFF2-40B4-BE49-F238E27FC236}">
                    <a16:creationId xmlns:a16="http://schemas.microsoft.com/office/drawing/2014/main" xmlns="" id="{1E3BDDDB-1458-4860-A06C-D3BA016E7B75}"/>
                  </a:ext>
                </a:extLst>
              </p:cNvPr>
              <p:cNvSpPr>
                <a:spLocks noChangeShapeType="1"/>
              </p:cNvSpPr>
              <p:nvPr/>
            </p:nvSpPr>
            <p:spPr bwMode="auto">
              <a:xfrm>
                <a:off x="98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2" name="Line 1048">
                <a:extLst>
                  <a:ext uri="{FF2B5EF4-FFF2-40B4-BE49-F238E27FC236}">
                    <a16:creationId xmlns:a16="http://schemas.microsoft.com/office/drawing/2014/main" xmlns="" id="{CAA9FB66-6808-44A6-8CC2-91A797348066}"/>
                  </a:ext>
                </a:extLst>
              </p:cNvPr>
              <p:cNvSpPr>
                <a:spLocks noChangeShapeType="1"/>
              </p:cNvSpPr>
              <p:nvPr/>
            </p:nvSpPr>
            <p:spPr bwMode="auto">
              <a:xfrm>
                <a:off x="119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3" name="Line 1049">
                <a:extLst>
                  <a:ext uri="{FF2B5EF4-FFF2-40B4-BE49-F238E27FC236}">
                    <a16:creationId xmlns:a16="http://schemas.microsoft.com/office/drawing/2014/main" xmlns="" id="{05C70D22-5986-4365-B388-02F0AF63CB7C}"/>
                  </a:ext>
                </a:extLst>
              </p:cNvPr>
              <p:cNvSpPr>
                <a:spLocks noChangeShapeType="1"/>
              </p:cNvSpPr>
              <p:nvPr/>
            </p:nvSpPr>
            <p:spPr bwMode="auto">
              <a:xfrm>
                <a:off x="1407" y="1776"/>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4" name="Oval 1050">
                <a:extLst>
                  <a:ext uri="{FF2B5EF4-FFF2-40B4-BE49-F238E27FC236}">
                    <a16:creationId xmlns:a16="http://schemas.microsoft.com/office/drawing/2014/main" xmlns="" id="{499DEFDB-57F7-440A-98FA-5F6658601559}"/>
                  </a:ext>
                </a:extLst>
              </p:cNvPr>
              <p:cNvSpPr>
                <a:spLocks noChangeArrowheads="1"/>
              </p:cNvSpPr>
              <p:nvPr/>
            </p:nvSpPr>
            <p:spPr bwMode="auto">
              <a:xfrm>
                <a:off x="42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5" name="Oval 1051">
                <a:extLst>
                  <a:ext uri="{FF2B5EF4-FFF2-40B4-BE49-F238E27FC236}">
                    <a16:creationId xmlns:a16="http://schemas.microsoft.com/office/drawing/2014/main" xmlns="" id="{001C4BBB-E5FC-4781-A8F9-CF75266ADD67}"/>
                  </a:ext>
                </a:extLst>
              </p:cNvPr>
              <p:cNvSpPr>
                <a:spLocks noChangeArrowheads="1"/>
              </p:cNvSpPr>
              <p:nvPr/>
            </p:nvSpPr>
            <p:spPr bwMode="auto">
              <a:xfrm>
                <a:off x="63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6" name="Oval 1052">
                <a:extLst>
                  <a:ext uri="{FF2B5EF4-FFF2-40B4-BE49-F238E27FC236}">
                    <a16:creationId xmlns:a16="http://schemas.microsoft.com/office/drawing/2014/main" xmlns="" id="{35BB3120-D836-4F59-9E0E-C911C9E7C4CF}"/>
                  </a:ext>
                </a:extLst>
              </p:cNvPr>
              <p:cNvSpPr>
                <a:spLocks noChangeArrowheads="1"/>
              </p:cNvSpPr>
              <p:nvPr/>
            </p:nvSpPr>
            <p:spPr bwMode="auto">
              <a:xfrm>
                <a:off x="848"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7" name="Oval 1053">
                <a:extLst>
                  <a:ext uri="{FF2B5EF4-FFF2-40B4-BE49-F238E27FC236}">
                    <a16:creationId xmlns:a16="http://schemas.microsoft.com/office/drawing/2014/main" xmlns="" id="{BD157E27-BF4D-4E96-BC37-75DAAB2FDD62}"/>
                  </a:ext>
                </a:extLst>
              </p:cNvPr>
              <p:cNvSpPr>
                <a:spLocks noChangeArrowheads="1"/>
              </p:cNvSpPr>
              <p:nvPr/>
            </p:nvSpPr>
            <p:spPr bwMode="auto">
              <a:xfrm>
                <a:off x="105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8" name="Oval 1054">
                <a:extLst>
                  <a:ext uri="{FF2B5EF4-FFF2-40B4-BE49-F238E27FC236}">
                    <a16:creationId xmlns:a16="http://schemas.microsoft.com/office/drawing/2014/main" xmlns="" id="{D10F19C9-E67B-48D2-890F-EE4E1E36F4C8}"/>
                  </a:ext>
                </a:extLst>
              </p:cNvPr>
              <p:cNvSpPr>
                <a:spLocks noChangeArrowheads="1"/>
              </p:cNvSpPr>
              <p:nvPr/>
            </p:nvSpPr>
            <p:spPr bwMode="auto">
              <a:xfrm>
                <a:off x="1267" y="1876"/>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159" name="Line 1055">
              <a:extLst>
                <a:ext uri="{FF2B5EF4-FFF2-40B4-BE49-F238E27FC236}">
                  <a16:creationId xmlns:a16="http://schemas.microsoft.com/office/drawing/2014/main" xmlns="" id="{2643137F-8398-4F77-9189-61078DC83506}"/>
                </a:ext>
              </a:extLst>
            </p:cNvPr>
            <p:cNvSpPr>
              <a:spLocks noChangeShapeType="1"/>
            </p:cNvSpPr>
            <p:nvPr/>
          </p:nvSpPr>
          <p:spPr bwMode="auto">
            <a:xfrm>
              <a:off x="2940"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0" name="Line 1056">
              <a:extLst>
                <a:ext uri="{FF2B5EF4-FFF2-40B4-BE49-F238E27FC236}">
                  <a16:creationId xmlns:a16="http://schemas.microsoft.com/office/drawing/2014/main" xmlns="" id="{8C8C187B-B6ED-42B8-B5A7-4F1FBBC5EF7A}"/>
                </a:ext>
              </a:extLst>
            </p:cNvPr>
            <p:cNvSpPr>
              <a:spLocks noChangeShapeType="1"/>
            </p:cNvSpPr>
            <p:nvPr/>
          </p:nvSpPr>
          <p:spPr bwMode="auto">
            <a:xfrm>
              <a:off x="3149" y="1776"/>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8161" name="Object 1057">
            <a:extLst>
              <a:ext uri="{FF2B5EF4-FFF2-40B4-BE49-F238E27FC236}">
                <a16:creationId xmlns:a16="http://schemas.microsoft.com/office/drawing/2014/main" xmlns="" id="{E38D57C6-ED23-4C07-BB23-7B1E27684102}"/>
              </a:ext>
            </a:extLst>
          </p:cNvPr>
          <p:cNvGraphicFramePr>
            <a:graphicFrameLocks noChangeAspect="1"/>
          </p:cNvGraphicFramePr>
          <p:nvPr>
            <p:extLst>
              <p:ext uri="{D42A27DB-BD31-4B8C-83A1-F6EECF244321}">
                <p14:modId xmlns:p14="http://schemas.microsoft.com/office/powerpoint/2010/main" val="2358373867"/>
              </p:ext>
            </p:extLst>
          </p:nvPr>
        </p:nvGraphicFramePr>
        <p:xfrm>
          <a:off x="948583" y="845096"/>
          <a:ext cx="357187" cy="609600"/>
        </p:xfrm>
        <a:graphic>
          <a:graphicData uri="http://schemas.openxmlformats.org/presentationml/2006/ole">
            <mc:AlternateContent xmlns:mc="http://schemas.openxmlformats.org/markup-compatibility/2006">
              <mc:Choice xmlns:v="urn:schemas-microsoft-com:vml" Requires="v">
                <p:oleObj spid="_x0000_s48408" name="公式" r:id="rId7" imgW="215640" imgH="330120" progId="Equation.3">
                  <p:embed/>
                </p:oleObj>
              </mc:Choice>
              <mc:Fallback>
                <p:oleObj name="公式" r:id="rId7" imgW="215640" imgH="330120" progId="Equation.3">
                  <p:embed/>
                  <p:pic>
                    <p:nvPicPr>
                      <p:cNvPr id="0" name="Object 10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583" y="845096"/>
                        <a:ext cx="35718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8162" name="Group 1058">
            <a:extLst>
              <a:ext uri="{FF2B5EF4-FFF2-40B4-BE49-F238E27FC236}">
                <a16:creationId xmlns:a16="http://schemas.microsoft.com/office/drawing/2014/main" xmlns="" id="{82CC90BC-4B0D-4DC5-9FA2-14D511B9B9E2}"/>
              </a:ext>
            </a:extLst>
          </p:cNvPr>
          <p:cNvGrpSpPr>
            <a:grpSpLocks/>
          </p:cNvGrpSpPr>
          <p:nvPr/>
        </p:nvGrpSpPr>
        <p:grpSpPr bwMode="auto">
          <a:xfrm>
            <a:off x="397720" y="2561184"/>
            <a:ext cx="7426325" cy="1408112"/>
            <a:chOff x="288" y="2521"/>
            <a:chExt cx="5182" cy="887"/>
          </a:xfrm>
        </p:grpSpPr>
        <p:graphicFrame>
          <p:nvGraphicFramePr>
            <p:cNvPr id="48163" name="Object 1059">
              <a:extLst>
                <a:ext uri="{FF2B5EF4-FFF2-40B4-BE49-F238E27FC236}">
                  <a16:creationId xmlns:a16="http://schemas.microsoft.com/office/drawing/2014/main" xmlns="" id="{1D0E6A36-DE98-4D3B-9101-B939B52DAFBC}"/>
                </a:ext>
              </a:extLst>
            </p:cNvPr>
            <p:cNvGraphicFramePr>
              <a:graphicFrameLocks noChangeAspect="1"/>
            </p:cNvGraphicFramePr>
            <p:nvPr/>
          </p:nvGraphicFramePr>
          <p:xfrm>
            <a:off x="528" y="2544"/>
            <a:ext cx="250" cy="384"/>
          </p:xfrm>
          <a:graphic>
            <a:graphicData uri="http://schemas.openxmlformats.org/presentationml/2006/ole">
              <mc:AlternateContent xmlns:mc="http://schemas.openxmlformats.org/markup-compatibility/2006">
                <mc:Choice xmlns:v="urn:schemas-microsoft-com:vml" Requires="v">
                  <p:oleObj spid="_x0000_s48409" name="公式" r:id="rId9" imgW="215640" imgH="330120" progId="Equation.3">
                    <p:embed/>
                  </p:oleObj>
                </mc:Choice>
                <mc:Fallback>
                  <p:oleObj name="公式" r:id="rId9" imgW="215640" imgH="330120" progId="Equation.3">
                    <p:embed/>
                    <p:pic>
                      <p:nvPicPr>
                        <p:cNvPr id="0" name="Object 10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2544"/>
                          <a:ext cx="25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64" name="Object 1060">
              <a:extLst>
                <a:ext uri="{FF2B5EF4-FFF2-40B4-BE49-F238E27FC236}">
                  <a16:creationId xmlns:a16="http://schemas.microsoft.com/office/drawing/2014/main" xmlns="" id="{44C51A13-1B71-4460-BEA8-DD98BC3AB537}"/>
                </a:ext>
              </a:extLst>
            </p:cNvPr>
            <p:cNvGraphicFramePr>
              <a:graphicFrameLocks noChangeAspect="1"/>
            </p:cNvGraphicFramePr>
            <p:nvPr/>
          </p:nvGraphicFramePr>
          <p:xfrm>
            <a:off x="2304" y="2544"/>
            <a:ext cx="236" cy="368"/>
          </p:xfrm>
          <a:graphic>
            <a:graphicData uri="http://schemas.openxmlformats.org/presentationml/2006/ole">
              <mc:AlternateContent xmlns:mc="http://schemas.openxmlformats.org/markup-compatibility/2006">
                <mc:Choice xmlns:v="urn:schemas-microsoft-com:vml" Requires="v">
                  <p:oleObj spid="_x0000_s48410" name="公式" r:id="rId10" imgW="203040" imgH="317160" progId="Equation.3">
                    <p:embed/>
                  </p:oleObj>
                </mc:Choice>
                <mc:Fallback>
                  <p:oleObj name="公式" r:id="rId10" imgW="203040" imgH="317160" progId="Equation.3">
                    <p:embed/>
                    <p:pic>
                      <p:nvPicPr>
                        <p:cNvPr id="0" name="Object 10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4" y="2544"/>
                          <a:ext cx="236"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65" name="Oval 1061">
              <a:extLst>
                <a:ext uri="{FF2B5EF4-FFF2-40B4-BE49-F238E27FC236}">
                  <a16:creationId xmlns:a16="http://schemas.microsoft.com/office/drawing/2014/main" xmlns="" id="{DEA62CA2-E5DD-4327-941C-45F2A67DF6C3}"/>
                </a:ext>
              </a:extLst>
            </p:cNvPr>
            <p:cNvSpPr>
              <a:spLocks noChangeArrowheads="1"/>
            </p:cNvSpPr>
            <p:nvPr/>
          </p:nvSpPr>
          <p:spPr bwMode="auto">
            <a:xfrm>
              <a:off x="3840"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6" name="Line 1062">
              <a:extLst>
                <a:ext uri="{FF2B5EF4-FFF2-40B4-BE49-F238E27FC236}">
                  <a16:creationId xmlns:a16="http://schemas.microsoft.com/office/drawing/2014/main" xmlns="" id="{41D66C5C-77AC-44A7-88C9-1104CA2C2AC0}"/>
                </a:ext>
              </a:extLst>
            </p:cNvPr>
            <p:cNvSpPr>
              <a:spLocks noChangeShapeType="1"/>
            </p:cNvSpPr>
            <p:nvPr/>
          </p:nvSpPr>
          <p:spPr bwMode="auto">
            <a:xfrm flipH="1">
              <a:off x="3984" y="3264"/>
              <a:ext cx="288" cy="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67" name="Object 1063">
              <a:extLst>
                <a:ext uri="{FF2B5EF4-FFF2-40B4-BE49-F238E27FC236}">
                  <a16:creationId xmlns:a16="http://schemas.microsoft.com/office/drawing/2014/main" xmlns="" id="{C4AF2525-0B49-455D-AADA-8F4CB8FC0439}"/>
                </a:ext>
              </a:extLst>
            </p:cNvPr>
            <p:cNvGraphicFramePr>
              <a:graphicFrameLocks noChangeAspect="1"/>
            </p:cNvGraphicFramePr>
            <p:nvPr/>
          </p:nvGraphicFramePr>
          <p:xfrm>
            <a:off x="4021" y="2569"/>
            <a:ext cx="265" cy="347"/>
          </p:xfrm>
          <a:graphic>
            <a:graphicData uri="http://schemas.openxmlformats.org/presentationml/2006/ole">
              <mc:AlternateContent xmlns:mc="http://schemas.openxmlformats.org/markup-compatibility/2006">
                <mc:Choice xmlns:v="urn:schemas-microsoft-com:vml" Requires="v">
                  <p:oleObj spid="_x0000_s48411" name="Equation" r:id="rId12" imgW="291960" imgH="380880" progId="Equation.3">
                    <p:embed/>
                  </p:oleObj>
                </mc:Choice>
                <mc:Fallback>
                  <p:oleObj name="Equation" r:id="rId12" imgW="291960" imgH="380880" progId="Equation.3">
                    <p:embed/>
                    <p:pic>
                      <p:nvPicPr>
                        <p:cNvPr id="0" name="Object 10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 y="2569"/>
                          <a:ext cx="265"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68" name="Oval 1064">
              <a:extLst>
                <a:ext uri="{FF2B5EF4-FFF2-40B4-BE49-F238E27FC236}">
                  <a16:creationId xmlns:a16="http://schemas.microsoft.com/office/drawing/2014/main" xmlns="" id="{7D11342B-8F74-4E90-9E4F-D5265CEFB17A}"/>
                </a:ext>
              </a:extLst>
            </p:cNvPr>
            <p:cNvSpPr>
              <a:spLocks noChangeArrowheads="1"/>
            </p:cNvSpPr>
            <p:nvPr/>
          </p:nvSpPr>
          <p:spPr bwMode="auto">
            <a:xfrm>
              <a:off x="2688"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9" name="Line 1065">
              <a:extLst>
                <a:ext uri="{FF2B5EF4-FFF2-40B4-BE49-F238E27FC236}">
                  <a16:creationId xmlns:a16="http://schemas.microsoft.com/office/drawing/2014/main" xmlns="" id="{E0D56D54-282C-4479-9773-C504461673AE}"/>
                </a:ext>
              </a:extLst>
            </p:cNvPr>
            <p:cNvSpPr>
              <a:spLocks noChangeShapeType="1"/>
            </p:cNvSpPr>
            <p:nvPr/>
          </p:nvSpPr>
          <p:spPr bwMode="auto">
            <a:xfrm flipH="1">
              <a:off x="3024" y="3072"/>
              <a:ext cx="144" cy="24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70" name="Object 1066">
              <a:extLst>
                <a:ext uri="{FF2B5EF4-FFF2-40B4-BE49-F238E27FC236}">
                  <a16:creationId xmlns:a16="http://schemas.microsoft.com/office/drawing/2014/main" xmlns="" id="{9FA06A1E-82D6-481E-886B-C76A51082100}"/>
                </a:ext>
              </a:extLst>
            </p:cNvPr>
            <p:cNvGraphicFramePr>
              <a:graphicFrameLocks noChangeAspect="1"/>
            </p:cNvGraphicFramePr>
            <p:nvPr/>
          </p:nvGraphicFramePr>
          <p:xfrm>
            <a:off x="2905" y="2521"/>
            <a:ext cx="277" cy="334"/>
          </p:xfrm>
          <a:graphic>
            <a:graphicData uri="http://schemas.openxmlformats.org/presentationml/2006/ole">
              <mc:AlternateContent xmlns:mc="http://schemas.openxmlformats.org/markup-compatibility/2006">
                <mc:Choice xmlns:v="urn:schemas-microsoft-com:vml" Requires="v">
                  <p:oleObj spid="_x0000_s48412" name="Equation" r:id="rId13" imgW="304560" imgH="368280" progId="Equation.3">
                    <p:embed/>
                  </p:oleObj>
                </mc:Choice>
                <mc:Fallback>
                  <p:oleObj name="Equation" r:id="rId13" imgW="304560" imgH="368280" progId="Equation.3">
                    <p:embed/>
                    <p:pic>
                      <p:nvPicPr>
                        <p:cNvPr id="0" name="Object 106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5" y="2521"/>
                          <a:ext cx="277"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71" name="Oval 1067">
              <a:extLst>
                <a:ext uri="{FF2B5EF4-FFF2-40B4-BE49-F238E27FC236}">
                  <a16:creationId xmlns:a16="http://schemas.microsoft.com/office/drawing/2014/main" xmlns="" id="{D10905C9-CA92-4644-9B82-C6003293074F}"/>
                </a:ext>
              </a:extLst>
            </p:cNvPr>
            <p:cNvSpPr>
              <a:spLocks noChangeArrowheads="1"/>
            </p:cNvSpPr>
            <p:nvPr/>
          </p:nvSpPr>
          <p:spPr bwMode="auto">
            <a:xfrm>
              <a:off x="1248" y="2544"/>
              <a:ext cx="576" cy="8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2" name="Line 1068">
              <a:extLst>
                <a:ext uri="{FF2B5EF4-FFF2-40B4-BE49-F238E27FC236}">
                  <a16:creationId xmlns:a16="http://schemas.microsoft.com/office/drawing/2014/main" xmlns="" id="{CD16A99F-D9A3-4D61-8DC3-1983178B7FAC}"/>
                </a:ext>
              </a:extLst>
            </p:cNvPr>
            <p:cNvSpPr>
              <a:spLocks noChangeShapeType="1"/>
            </p:cNvSpPr>
            <p:nvPr/>
          </p:nvSpPr>
          <p:spPr bwMode="auto">
            <a:xfrm>
              <a:off x="1680" y="2976"/>
              <a:ext cx="0" cy="336"/>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73" name="Object 1069">
              <a:extLst>
                <a:ext uri="{FF2B5EF4-FFF2-40B4-BE49-F238E27FC236}">
                  <a16:creationId xmlns:a16="http://schemas.microsoft.com/office/drawing/2014/main" xmlns="" id="{A750D28B-B0C1-47A3-85D2-B4B97741F570}"/>
                </a:ext>
              </a:extLst>
            </p:cNvPr>
            <p:cNvGraphicFramePr>
              <a:graphicFrameLocks noChangeAspect="1"/>
            </p:cNvGraphicFramePr>
            <p:nvPr/>
          </p:nvGraphicFramePr>
          <p:xfrm>
            <a:off x="1482" y="2521"/>
            <a:ext cx="242" cy="334"/>
          </p:xfrm>
          <a:graphic>
            <a:graphicData uri="http://schemas.openxmlformats.org/presentationml/2006/ole">
              <mc:AlternateContent xmlns:mc="http://schemas.openxmlformats.org/markup-compatibility/2006">
                <mc:Choice xmlns:v="urn:schemas-microsoft-com:vml" Requires="v">
                  <p:oleObj spid="_x0000_s48413" name="Equation" r:id="rId15" imgW="266400" imgH="368280" progId="Equation.3">
                    <p:embed/>
                  </p:oleObj>
                </mc:Choice>
                <mc:Fallback>
                  <p:oleObj name="Equation" r:id="rId15" imgW="266400" imgH="368280" progId="Equation.3">
                    <p:embed/>
                    <p:pic>
                      <p:nvPicPr>
                        <p:cNvPr id="0" name="Object 10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2" y="2521"/>
                          <a:ext cx="242"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8174" name="Group 1070">
              <a:extLst>
                <a:ext uri="{FF2B5EF4-FFF2-40B4-BE49-F238E27FC236}">
                  <a16:creationId xmlns:a16="http://schemas.microsoft.com/office/drawing/2014/main" xmlns="" id="{54F3E15C-61A3-4C0C-87EF-E6023B2ADD96}"/>
                </a:ext>
              </a:extLst>
            </p:cNvPr>
            <p:cNvGrpSpPr>
              <a:grpSpLocks/>
            </p:cNvGrpSpPr>
            <p:nvPr/>
          </p:nvGrpSpPr>
          <p:grpSpPr bwMode="auto">
            <a:xfrm>
              <a:off x="3264" y="2880"/>
              <a:ext cx="864" cy="192"/>
              <a:chOff x="3264" y="2880"/>
              <a:chExt cx="864" cy="192"/>
            </a:xfrm>
          </p:grpSpPr>
          <p:sp>
            <p:nvSpPr>
              <p:cNvPr id="48175" name="Line 1071">
                <a:extLst>
                  <a:ext uri="{FF2B5EF4-FFF2-40B4-BE49-F238E27FC236}">
                    <a16:creationId xmlns:a16="http://schemas.microsoft.com/office/drawing/2014/main" xmlns="" id="{E6AB45E4-7207-4FEA-8215-866FCEADBEF4}"/>
                  </a:ext>
                </a:extLst>
              </p:cNvPr>
              <p:cNvSpPr>
                <a:spLocks noChangeShapeType="1"/>
              </p:cNvSpPr>
              <p:nvPr/>
            </p:nvSpPr>
            <p:spPr bwMode="auto">
              <a:xfrm>
                <a:off x="3264" y="2976"/>
                <a:ext cx="86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6" name="Line 1072">
                <a:extLst>
                  <a:ext uri="{FF2B5EF4-FFF2-40B4-BE49-F238E27FC236}">
                    <a16:creationId xmlns:a16="http://schemas.microsoft.com/office/drawing/2014/main" xmlns="" id="{B20A6D93-7EF1-4235-B825-E2CBA9FF2A26}"/>
                  </a:ext>
                </a:extLst>
              </p:cNvPr>
              <p:cNvSpPr>
                <a:spLocks noChangeShapeType="1"/>
              </p:cNvSpPr>
              <p:nvPr/>
            </p:nvSpPr>
            <p:spPr bwMode="auto">
              <a:xfrm flipH="1">
                <a:off x="3312"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7" name="Line 1073">
                <a:extLst>
                  <a:ext uri="{FF2B5EF4-FFF2-40B4-BE49-F238E27FC236}">
                    <a16:creationId xmlns:a16="http://schemas.microsoft.com/office/drawing/2014/main" xmlns="" id="{30676780-FCE0-45F7-AB60-FFE6D2B5E404}"/>
                  </a:ext>
                </a:extLst>
              </p:cNvPr>
              <p:cNvSpPr>
                <a:spLocks noChangeShapeType="1"/>
              </p:cNvSpPr>
              <p:nvPr/>
            </p:nvSpPr>
            <p:spPr bwMode="auto">
              <a:xfrm flipH="1">
                <a:off x="3696"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8" name="Line 1074">
                <a:extLst>
                  <a:ext uri="{FF2B5EF4-FFF2-40B4-BE49-F238E27FC236}">
                    <a16:creationId xmlns:a16="http://schemas.microsoft.com/office/drawing/2014/main" xmlns="" id="{BEDE1196-AA1B-4AF2-A177-8F561CAC833D}"/>
                  </a:ext>
                </a:extLst>
              </p:cNvPr>
              <p:cNvSpPr>
                <a:spLocks noChangeShapeType="1"/>
              </p:cNvSpPr>
              <p:nvPr/>
            </p:nvSpPr>
            <p:spPr bwMode="auto">
              <a:xfrm flipH="1">
                <a:off x="3888"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9" name="Line 1075">
                <a:extLst>
                  <a:ext uri="{FF2B5EF4-FFF2-40B4-BE49-F238E27FC236}">
                    <a16:creationId xmlns:a16="http://schemas.microsoft.com/office/drawing/2014/main" xmlns="" id="{2D71E910-FCE3-4EC3-872A-4A3923CF5F81}"/>
                  </a:ext>
                </a:extLst>
              </p:cNvPr>
              <p:cNvSpPr>
                <a:spLocks noChangeShapeType="1"/>
              </p:cNvSpPr>
              <p:nvPr/>
            </p:nvSpPr>
            <p:spPr bwMode="auto">
              <a:xfrm flipH="1">
                <a:off x="3504" y="2880"/>
                <a:ext cx="144" cy="192"/>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180" name="Line 1076">
              <a:extLst>
                <a:ext uri="{FF2B5EF4-FFF2-40B4-BE49-F238E27FC236}">
                  <a16:creationId xmlns:a16="http://schemas.microsoft.com/office/drawing/2014/main" xmlns="" id="{EB1E4D45-E9F2-4C3D-A622-B7E0E8E1AA0C}"/>
                </a:ext>
              </a:extLst>
            </p:cNvPr>
            <p:cNvSpPr>
              <a:spLocks noChangeShapeType="1"/>
            </p:cNvSpPr>
            <p:nvPr/>
          </p:nvSpPr>
          <p:spPr bwMode="auto">
            <a:xfrm>
              <a:off x="1824" y="2976"/>
              <a:ext cx="110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1" name="Line 1077">
              <a:extLst>
                <a:ext uri="{FF2B5EF4-FFF2-40B4-BE49-F238E27FC236}">
                  <a16:creationId xmlns:a16="http://schemas.microsoft.com/office/drawing/2014/main" xmlns="" id="{D3112472-6DE6-4C2C-8800-F88F882D6795}"/>
                </a:ext>
              </a:extLst>
            </p:cNvPr>
            <p:cNvSpPr>
              <a:spLocks noChangeShapeType="1"/>
            </p:cNvSpPr>
            <p:nvPr/>
          </p:nvSpPr>
          <p:spPr bwMode="auto">
            <a:xfrm>
              <a:off x="1916"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2" name="Line 1078">
              <a:extLst>
                <a:ext uri="{FF2B5EF4-FFF2-40B4-BE49-F238E27FC236}">
                  <a16:creationId xmlns:a16="http://schemas.microsoft.com/office/drawing/2014/main" xmlns="" id="{E0D61456-4772-4768-9A9E-D612B58DF7AC}"/>
                </a:ext>
              </a:extLst>
            </p:cNvPr>
            <p:cNvSpPr>
              <a:spLocks noChangeShapeType="1"/>
            </p:cNvSpPr>
            <p:nvPr/>
          </p:nvSpPr>
          <p:spPr bwMode="auto">
            <a:xfrm>
              <a:off x="212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3" name="Line 1079">
              <a:extLst>
                <a:ext uri="{FF2B5EF4-FFF2-40B4-BE49-F238E27FC236}">
                  <a16:creationId xmlns:a16="http://schemas.microsoft.com/office/drawing/2014/main" xmlns="" id="{D9A5F5E3-EEC9-4D1F-B348-C1565E61B286}"/>
                </a:ext>
              </a:extLst>
            </p:cNvPr>
            <p:cNvSpPr>
              <a:spLocks noChangeShapeType="1"/>
            </p:cNvSpPr>
            <p:nvPr/>
          </p:nvSpPr>
          <p:spPr bwMode="auto">
            <a:xfrm>
              <a:off x="233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4" name="Line 1080">
              <a:extLst>
                <a:ext uri="{FF2B5EF4-FFF2-40B4-BE49-F238E27FC236}">
                  <a16:creationId xmlns:a16="http://schemas.microsoft.com/office/drawing/2014/main" xmlns="" id="{AA78C1B2-01E7-4102-8589-D66DD2082954}"/>
                </a:ext>
              </a:extLst>
            </p:cNvPr>
            <p:cNvSpPr>
              <a:spLocks noChangeShapeType="1"/>
            </p:cNvSpPr>
            <p:nvPr/>
          </p:nvSpPr>
          <p:spPr bwMode="auto">
            <a:xfrm>
              <a:off x="2544"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5" name="Line 1081">
              <a:extLst>
                <a:ext uri="{FF2B5EF4-FFF2-40B4-BE49-F238E27FC236}">
                  <a16:creationId xmlns:a16="http://schemas.microsoft.com/office/drawing/2014/main" xmlns="" id="{3BC7F957-877F-462A-A500-731A191B5DC4}"/>
                </a:ext>
              </a:extLst>
            </p:cNvPr>
            <p:cNvSpPr>
              <a:spLocks noChangeShapeType="1"/>
            </p:cNvSpPr>
            <p:nvPr/>
          </p:nvSpPr>
          <p:spPr bwMode="auto">
            <a:xfrm>
              <a:off x="2755" y="2832"/>
              <a:ext cx="1"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186" name="Group 1082">
              <a:extLst>
                <a:ext uri="{FF2B5EF4-FFF2-40B4-BE49-F238E27FC236}">
                  <a16:creationId xmlns:a16="http://schemas.microsoft.com/office/drawing/2014/main" xmlns="" id="{5E4299CB-4C66-4752-87D4-A329C03D37D7}"/>
                </a:ext>
              </a:extLst>
            </p:cNvPr>
            <p:cNvGrpSpPr>
              <a:grpSpLocks/>
            </p:cNvGrpSpPr>
            <p:nvPr/>
          </p:nvGrpSpPr>
          <p:grpSpPr bwMode="auto">
            <a:xfrm>
              <a:off x="288" y="2832"/>
              <a:ext cx="1294" cy="266"/>
              <a:chOff x="288" y="2832"/>
              <a:chExt cx="1294" cy="266"/>
            </a:xfrm>
          </p:grpSpPr>
          <p:sp>
            <p:nvSpPr>
              <p:cNvPr id="48187" name="Line 1083">
                <a:extLst>
                  <a:ext uri="{FF2B5EF4-FFF2-40B4-BE49-F238E27FC236}">
                    <a16:creationId xmlns:a16="http://schemas.microsoft.com/office/drawing/2014/main" xmlns="" id="{9F5FFD47-783F-44B2-BAFF-259C4DFD4B7C}"/>
                  </a:ext>
                </a:extLst>
              </p:cNvPr>
              <p:cNvSpPr>
                <a:spLocks noChangeShapeType="1"/>
              </p:cNvSpPr>
              <p:nvPr/>
            </p:nvSpPr>
            <p:spPr bwMode="auto">
              <a:xfrm>
                <a:off x="288" y="2965"/>
                <a:ext cx="1294" cy="0"/>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8" name="Line 1084">
                <a:extLst>
                  <a:ext uri="{FF2B5EF4-FFF2-40B4-BE49-F238E27FC236}">
                    <a16:creationId xmlns:a16="http://schemas.microsoft.com/office/drawing/2014/main" xmlns="" id="{C935D26B-4653-42F1-A872-C4373EE62B98}"/>
                  </a:ext>
                </a:extLst>
              </p:cNvPr>
              <p:cNvSpPr>
                <a:spLocks noChangeShapeType="1"/>
              </p:cNvSpPr>
              <p:nvPr/>
            </p:nvSpPr>
            <p:spPr bwMode="auto">
              <a:xfrm>
                <a:off x="568"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9" name="Line 1085">
                <a:extLst>
                  <a:ext uri="{FF2B5EF4-FFF2-40B4-BE49-F238E27FC236}">
                    <a16:creationId xmlns:a16="http://schemas.microsoft.com/office/drawing/2014/main" xmlns="" id="{D3261D0B-10D7-4581-BD38-688619BE2102}"/>
                  </a:ext>
                </a:extLst>
              </p:cNvPr>
              <p:cNvSpPr>
                <a:spLocks noChangeShapeType="1"/>
              </p:cNvSpPr>
              <p:nvPr/>
            </p:nvSpPr>
            <p:spPr bwMode="auto">
              <a:xfrm>
                <a:off x="778"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90" name="Line 1086">
                <a:extLst>
                  <a:ext uri="{FF2B5EF4-FFF2-40B4-BE49-F238E27FC236}">
                    <a16:creationId xmlns:a16="http://schemas.microsoft.com/office/drawing/2014/main" xmlns="" id="{90F2B88F-EF2D-429F-9E7B-EA3E3BBB2C9F}"/>
                  </a:ext>
                </a:extLst>
              </p:cNvPr>
              <p:cNvSpPr>
                <a:spLocks noChangeShapeType="1"/>
              </p:cNvSpPr>
              <p:nvPr/>
            </p:nvSpPr>
            <p:spPr bwMode="auto">
              <a:xfrm>
                <a:off x="98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91" name="Line 1087">
                <a:extLst>
                  <a:ext uri="{FF2B5EF4-FFF2-40B4-BE49-F238E27FC236}">
                    <a16:creationId xmlns:a16="http://schemas.microsoft.com/office/drawing/2014/main" xmlns="" id="{B558DF45-B7C7-4E37-B1FC-F3715AC597F2}"/>
                  </a:ext>
                </a:extLst>
              </p:cNvPr>
              <p:cNvSpPr>
                <a:spLocks noChangeShapeType="1"/>
              </p:cNvSpPr>
              <p:nvPr/>
            </p:nvSpPr>
            <p:spPr bwMode="auto">
              <a:xfrm>
                <a:off x="119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92" name="Line 1088">
                <a:extLst>
                  <a:ext uri="{FF2B5EF4-FFF2-40B4-BE49-F238E27FC236}">
                    <a16:creationId xmlns:a16="http://schemas.microsoft.com/office/drawing/2014/main" xmlns="" id="{9B8D9969-B733-4D9A-855B-BF3605DEFCA9}"/>
                  </a:ext>
                </a:extLst>
              </p:cNvPr>
              <p:cNvSpPr>
                <a:spLocks noChangeShapeType="1"/>
              </p:cNvSpPr>
              <p:nvPr/>
            </p:nvSpPr>
            <p:spPr bwMode="auto">
              <a:xfrm>
                <a:off x="1407" y="2832"/>
                <a:ext cx="0" cy="26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93" name="Oval 1089">
                <a:extLst>
                  <a:ext uri="{FF2B5EF4-FFF2-40B4-BE49-F238E27FC236}">
                    <a16:creationId xmlns:a16="http://schemas.microsoft.com/office/drawing/2014/main" xmlns="" id="{17BC76A9-FAA7-4318-832B-3F601978CB71}"/>
                  </a:ext>
                </a:extLst>
              </p:cNvPr>
              <p:cNvSpPr>
                <a:spLocks noChangeArrowheads="1"/>
              </p:cNvSpPr>
              <p:nvPr/>
            </p:nvSpPr>
            <p:spPr bwMode="auto">
              <a:xfrm>
                <a:off x="42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94" name="Oval 1090">
                <a:extLst>
                  <a:ext uri="{FF2B5EF4-FFF2-40B4-BE49-F238E27FC236}">
                    <a16:creationId xmlns:a16="http://schemas.microsoft.com/office/drawing/2014/main" xmlns="" id="{DDBA9843-D484-4898-9374-42EC3D664835}"/>
                  </a:ext>
                </a:extLst>
              </p:cNvPr>
              <p:cNvSpPr>
                <a:spLocks noChangeArrowheads="1"/>
              </p:cNvSpPr>
              <p:nvPr/>
            </p:nvSpPr>
            <p:spPr bwMode="auto">
              <a:xfrm>
                <a:off x="63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95" name="Oval 1091">
                <a:extLst>
                  <a:ext uri="{FF2B5EF4-FFF2-40B4-BE49-F238E27FC236}">
                    <a16:creationId xmlns:a16="http://schemas.microsoft.com/office/drawing/2014/main" xmlns="" id="{F0C66DFA-A7CF-4601-9AB0-8042088F56BC}"/>
                  </a:ext>
                </a:extLst>
              </p:cNvPr>
              <p:cNvSpPr>
                <a:spLocks noChangeArrowheads="1"/>
              </p:cNvSpPr>
              <p:nvPr/>
            </p:nvSpPr>
            <p:spPr bwMode="auto">
              <a:xfrm>
                <a:off x="848"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96" name="Oval 1092">
                <a:extLst>
                  <a:ext uri="{FF2B5EF4-FFF2-40B4-BE49-F238E27FC236}">
                    <a16:creationId xmlns:a16="http://schemas.microsoft.com/office/drawing/2014/main" xmlns="" id="{8F7ED76D-6D27-4124-A44F-38DF389F7214}"/>
                  </a:ext>
                </a:extLst>
              </p:cNvPr>
              <p:cNvSpPr>
                <a:spLocks noChangeArrowheads="1"/>
              </p:cNvSpPr>
              <p:nvPr/>
            </p:nvSpPr>
            <p:spPr bwMode="auto">
              <a:xfrm>
                <a:off x="1057"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97" name="Oval 1093">
                <a:extLst>
                  <a:ext uri="{FF2B5EF4-FFF2-40B4-BE49-F238E27FC236}">
                    <a16:creationId xmlns:a16="http://schemas.microsoft.com/office/drawing/2014/main" xmlns="" id="{8DD67570-3BF1-4110-A9DB-EB7C07AD8759}"/>
                  </a:ext>
                </a:extLst>
              </p:cNvPr>
              <p:cNvSpPr>
                <a:spLocks noChangeArrowheads="1"/>
              </p:cNvSpPr>
              <p:nvPr/>
            </p:nvSpPr>
            <p:spPr bwMode="auto">
              <a:xfrm>
                <a:off x="1267" y="2932"/>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8198" name="Group 1094">
              <a:extLst>
                <a:ext uri="{FF2B5EF4-FFF2-40B4-BE49-F238E27FC236}">
                  <a16:creationId xmlns:a16="http://schemas.microsoft.com/office/drawing/2014/main" xmlns="" id="{0EC59604-CAEB-457D-A96F-14668D051C87}"/>
                </a:ext>
              </a:extLst>
            </p:cNvPr>
            <p:cNvGrpSpPr>
              <a:grpSpLocks/>
            </p:cNvGrpSpPr>
            <p:nvPr/>
          </p:nvGrpSpPr>
          <p:grpSpPr bwMode="auto">
            <a:xfrm>
              <a:off x="4416" y="2928"/>
              <a:ext cx="1054" cy="66"/>
              <a:chOff x="4416" y="2928"/>
              <a:chExt cx="1054" cy="66"/>
            </a:xfrm>
          </p:grpSpPr>
          <p:sp>
            <p:nvSpPr>
              <p:cNvPr id="48199" name="Line 1095">
                <a:extLst>
                  <a:ext uri="{FF2B5EF4-FFF2-40B4-BE49-F238E27FC236}">
                    <a16:creationId xmlns:a16="http://schemas.microsoft.com/office/drawing/2014/main" xmlns="" id="{C72EFF0E-124C-4EDE-9A4C-6EDC1EAA4EB5}"/>
                  </a:ext>
                </a:extLst>
              </p:cNvPr>
              <p:cNvSpPr>
                <a:spLocks noChangeShapeType="1"/>
              </p:cNvSpPr>
              <p:nvPr/>
            </p:nvSpPr>
            <p:spPr bwMode="auto">
              <a:xfrm flipV="1">
                <a:off x="4416" y="2961"/>
                <a:ext cx="1054" cy="11"/>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00" name="Oval 1096">
                <a:extLst>
                  <a:ext uri="{FF2B5EF4-FFF2-40B4-BE49-F238E27FC236}">
                    <a16:creationId xmlns:a16="http://schemas.microsoft.com/office/drawing/2014/main" xmlns="" id="{AD260984-A23B-4192-97EF-82CF90FE13BB}"/>
                  </a:ext>
                </a:extLst>
              </p:cNvPr>
              <p:cNvSpPr>
                <a:spLocks noChangeArrowheads="1"/>
              </p:cNvSpPr>
              <p:nvPr/>
            </p:nvSpPr>
            <p:spPr bwMode="auto">
              <a:xfrm>
                <a:off x="4526"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01" name="Oval 1097">
                <a:extLst>
                  <a:ext uri="{FF2B5EF4-FFF2-40B4-BE49-F238E27FC236}">
                    <a16:creationId xmlns:a16="http://schemas.microsoft.com/office/drawing/2014/main" xmlns="" id="{8F06C2D0-9938-4FF1-B46E-6B19C1889220}"/>
                  </a:ext>
                </a:extLst>
              </p:cNvPr>
              <p:cNvSpPr>
                <a:spLocks noChangeArrowheads="1"/>
              </p:cNvSpPr>
              <p:nvPr/>
            </p:nvSpPr>
            <p:spPr bwMode="auto">
              <a:xfrm>
                <a:off x="4736"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02" name="Oval 1098">
                <a:extLst>
                  <a:ext uri="{FF2B5EF4-FFF2-40B4-BE49-F238E27FC236}">
                    <a16:creationId xmlns:a16="http://schemas.microsoft.com/office/drawing/2014/main" xmlns="" id="{C4624632-95D3-4230-90FB-2DC9B1BF72CC}"/>
                  </a:ext>
                </a:extLst>
              </p:cNvPr>
              <p:cNvSpPr>
                <a:spLocks noChangeArrowheads="1"/>
              </p:cNvSpPr>
              <p:nvPr/>
            </p:nvSpPr>
            <p:spPr bwMode="auto">
              <a:xfrm>
                <a:off x="4945"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03" name="Oval 1099">
                <a:extLst>
                  <a:ext uri="{FF2B5EF4-FFF2-40B4-BE49-F238E27FC236}">
                    <a16:creationId xmlns:a16="http://schemas.microsoft.com/office/drawing/2014/main" xmlns="" id="{59FCF459-41DC-402C-966B-3975CA63092B}"/>
                  </a:ext>
                </a:extLst>
              </p:cNvPr>
              <p:cNvSpPr>
                <a:spLocks noChangeArrowheads="1"/>
              </p:cNvSpPr>
              <p:nvPr/>
            </p:nvSpPr>
            <p:spPr bwMode="auto">
              <a:xfrm>
                <a:off x="5155" y="2928"/>
                <a:ext cx="70" cy="6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8204" name="Object 1100">
              <a:extLst>
                <a:ext uri="{FF2B5EF4-FFF2-40B4-BE49-F238E27FC236}">
                  <a16:creationId xmlns:a16="http://schemas.microsoft.com/office/drawing/2014/main" xmlns="" id="{81942744-F8BE-4313-9C7C-DB36C5C632B8}"/>
                </a:ext>
              </a:extLst>
            </p:cNvPr>
            <p:cNvGraphicFramePr>
              <a:graphicFrameLocks noChangeAspect="1"/>
            </p:cNvGraphicFramePr>
            <p:nvPr/>
          </p:nvGraphicFramePr>
          <p:xfrm>
            <a:off x="3504" y="2544"/>
            <a:ext cx="250" cy="368"/>
          </p:xfrm>
          <a:graphic>
            <a:graphicData uri="http://schemas.openxmlformats.org/presentationml/2006/ole">
              <mc:AlternateContent xmlns:mc="http://schemas.openxmlformats.org/markup-compatibility/2006">
                <mc:Choice xmlns:v="urn:schemas-microsoft-com:vml" Requires="v">
                  <p:oleObj spid="_x0000_s48414" name="公式" r:id="rId16" imgW="215640" imgH="317160" progId="Equation.3">
                    <p:embed/>
                  </p:oleObj>
                </mc:Choice>
                <mc:Fallback>
                  <p:oleObj name="公式" r:id="rId16" imgW="215640" imgH="317160" progId="Equation.3">
                    <p:embed/>
                    <p:pic>
                      <p:nvPicPr>
                        <p:cNvPr id="0" name="Object 110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4" y="2544"/>
                          <a:ext cx="250"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205" name="Object 1101">
              <a:extLst>
                <a:ext uri="{FF2B5EF4-FFF2-40B4-BE49-F238E27FC236}">
                  <a16:creationId xmlns:a16="http://schemas.microsoft.com/office/drawing/2014/main" xmlns="" id="{E82DABBB-EF11-4639-91D5-1EB16B011248}"/>
                </a:ext>
              </a:extLst>
            </p:cNvPr>
            <p:cNvGraphicFramePr>
              <a:graphicFrameLocks noChangeAspect="1"/>
            </p:cNvGraphicFramePr>
            <p:nvPr/>
          </p:nvGraphicFramePr>
          <p:xfrm>
            <a:off x="4752" y="2584"/>
            <a:ext cx="250" cy="385"/>
          </p:xfrm>
          <a:graphic>
            <a:graphicData uri="http://schemas.openxmlformats.org/presentationml/2006/ole">
              <mc:AlternateContent xmlns:mc="http://schemas.openxmlformats.org/markup-compatibility/2006">
                <mc:Choice xmlns:v="urn:schemas-microsoft-com:vml" Requires="v">
                  <p:oleObj spid="_x0000_s48415" name="公式" r:id="rId18" imgW="215640" imgH="330120" progId="Equation.3">
                    <p:embed/>
                  </p:oleObj>
                </mc:Choice>
                <mc:Fallback>
                  <p:oleObj name="公式" r:id="rId18" imgW="215640" imgH="330120" progId="Equation.3">
                    <p:embed/>
                    <p:pic>
                      <p:nvPicPr>
                        <p:cNvPr id="0" name="Object 110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52" y="2584"/>
                          <a:ext cx="250"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206" name="Group 1102">
            <a:extLst>
              <a:ext uri="{FF2B5EF4-FFF2-40B4-BE49-F238E27FC236}">
                <a16:creationId xmlns:a16="http://schemas.microsoft.com/office/drawing/2014/main" xmlns="" id="{1340DCDC-69B2-4F54-A1DA-7342ADFA8603}"/>
              </a:ext>
            </a:extLst>
          </p:cNvPr>
          <p:cNvGrpSpPr>
            <a:grpSpLocks/>
          </p:cNvGrpSpPr>
          <p:nvPr/>
        </p:nvGrpSpPr>
        <p:grpSpPr bwMode="auto">
          <a:xfrm>
            <a:off x="5969844" y="657772"/>
            <a:ext cx="1855788" cy="1863725"/>
            <a:chOff x="4176" y="1322"/>
            <a:chExt cx="1296" cy="1174"/>
          </a:xfrm>
        </p:grpSpPr>
        <p:graphicFrame>
          <p:nvGraphicFramePr>
            <p:cNvPr id="48207" name="Object 1103">
              <a:extLst>
                <a:ext uri="{FF2B5EF4-FFF2-40B4-BE49-F238E27FC236}">
                  <a16:creationId xmlns:a16="http://schemas.microsoft.com/office/drawing/2014/main" xmlns="" id="{8E4F95F4-851F-487A-B3C1-C6C2DEE61570}"/>
                </a:ext>
              </a:extLst>
            </p:cNvPr>
            <p:cNvGraphicFramePr>
              <a:graphicFrameLocks noChangeAspect="1"/>
            </p:cNvGraphicFramePr>
            <p:nvPr/>
          </p:nvGraphicFramePr>
          <p:xfrm>
            <a:off x="5015" y="1392"/>
            <a:ext cx="265" cy="323"/>
          </p:xfrm>
          <a:graphic>
            <a:graphicData uri="http://schemas.openxmlformats.org/presentationml/2006/ole">
              <mc:AlternateContent xmlns:mc="http://schemas.openxmlformats.org/markup-compatibility/2006">
                <mc:Choice xmlns:v="urn:schemas-microsoft-com:vml" Requires="v">
                  <p:oleObj spid="_x0000_s48416" name="Equation" r:id="rId20" imgW="304560" imgH="368280" progId="Equation.3">
                    <p:embed/>
                  </p:oleObj>
                </mc:Choice>
                <mc:Fallback>
                  <p:oleObj name="Equation" r:id="rId20" imgW="304560" imgH="368280" progId="Equation.3">
                    <p:embed/>
                    <p:pic>
                      <p:nvPicPr>
                        <p:cNvPr id="0" name="Object 11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15" y="1392"/>
                          <a:ext cx="26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208" name="Object 1104">
              <a:extLst>
                <a:ext uri="{FF2B5EF4-FFF2-40B4-BE49-F238E27FC236}">
                  <a16:creationId xmlns:a16="http://schemas.microsoft.com/office/drawing/2014/main" xmlns="" id="{019BAC39-1331-4072-97AA-23C5A114455D}"/>
                </a:ext>
              </a:extLst>
            </p:cNvPr>
            <p:cNvGraphicFramePr>
              <a:graphicFrameLocks noChangeAspect="1"/>
            </p:cNvGraphicFramePr>
            <p:nvPr/>
          </p:nvGraphicFramePr>
          <p:xfrm>
            <a:off x="4591" y="1662"/>
            <a:ext cx="203" cy="193"/>
          </p:xfrm>
          <a:graphic>
            <a:graphicData uri="http://schemas.openxmlformats.org/presentationml/2006/ole">
              <mc:AlternateContent xmlns:mc="http://schemas.openxmlformats.org/markup-compatibility/2006">
                <mc:Choice xmlns:v="urn:schemas-microsoft-com:vml" Requires="v">
                  <p:oleObj spid="_x0000_s48417" name="公式" r:id="rId21" imgW="203040" imgH="190440" progId="Equation.3">
                    <p:embed/>
                  </p:oleObj>
                </mc:Choice>
                <mc:Fallback>
                  <p:oleObj name="公式" r:id="rId21" imgW="203040" imgH="190440" progId="Equation.3">
                    <p:embed/>
                    <p:pic>
                      <p:nvPicPr>
                        <p:cNvPr id="0" name="Object 110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91" y="1662"/>
                          <a:ext cx="20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209" name="Line 1105">
              <a:extLst>
                <a:ext uri="{FF2B5EF4-FFF2-40B4-BE49-F238E27FC236}">
                  <a16:creationId xmlns:a16="http://schemas.microsoft.com/office/drawing/2014/main" xmlns="" id="{B1533209-1281-4716-993C-2FAB8BD4A686}"/>
                </a:ext>
              </a:extLst>
            </p:cNvPr>
            <p:cNvSpPr>
              <a:spLocks noChangeShapeType="1"/>
            </p:cNvSpPr>
            <p:nvPr/>
          </p:nvSpPr>
          <p:spPr bwMode="auto">
            <a:xfrm>
              <a:off x="4591" y="1477"/>
              <a:ext cx="0" cy="1019"/>
            </a:xfrm>
            <a:prstGeom prst="line">
              <a:avLst/>
            </a:prstGeom>
            <a:noFill/>
            <a:ln w="28575">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10" name="Line 1106">
              <a:extLst>
                <a:ext uri="{FF2B5EF4-FFF2-40B4-BE49-F238E27FC236}">
                  <a16:creationId xmlns:a16="http://schemas.microsoft.com/office/drawing/2014/main" xmlns="" id="{1DCD918C-AE11-4B6D-A3E1-BB5A05A09B2A}"/>
                </a:ext>
              </a:extLst>
            </p:cNvPr>
            <p:cNvSpPr>
              <a:spLocks noChangeShapeType="1"/>
            </p:cNvSpPr>
            <p:nvPr/>
          </p:nvSpPr>
          <p:spPr bwMode="auto">
            <a:xfrm flipV="1">
              <a:off x="4314" y="1523"/>
              <a:ext cx="693" cy="9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11" name="Line 1107">
              <a:extLst>
                <a:ext uri="{FF2B5EF4-FFF2-40B4-BE49-F238E27FC236}">
                  <a16:creationId xmlns:a16="http://schemas.microsoft.com/office/drawing/2014/main" xmlns="" id="{E54E3884-9F97-46E4-93F4-879EA1D98B99}"/>
                </a:ext>
              </a:extLst>
            </p:cNvPr>
            <p:cNvSpPr>
              <a:spLocks noChangeShapeType="1"/>
            </p:cNvSpPr>
            <p:nvPr/>
          </p:nvSpPr>
          <p:spPr bwMode="auto">
            <a:xfrm>
              <a:off x="4176" y="2126"/>
              <a:ext cx="1015"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212" name="Object 1108">
              <a:extLst>
                <a:ext uri="{FF2B5EF4-FFF2-40B4-BE49-F238E27FC236}">
                  <a16:creationId xmlns:a16="http://schemas.microsoft.com/office/drawing/2014/main" xmlns="" id="{F26F8FE7-14E5-4FCF-BA2F-7991FAAD4BCC}"/>
                </a:ext>
              </a:extLst>
            </p:cNvPr>
            <p:cNvGraphicFramePr>
              <a:graphicFrameLocks noChangeAspect="1"/>
            </p:cNvGraphicFramePr>
            <p:nvPr/>
          </p:nvGraphicFramePr>
          <p:xfrm>
            <a:off x="5216" y="1912"/>
            <a:ext cx="256" cy="335"/>
          </p:xfrm>
          <a:graphic>
            <a:graphicData uri="http://schemas.openxmlformats.org/presentationml/2006/ole">
              <mc:AlternateContent xmlns:mc="http://schemas.openxmlformats.org/markup-compatibility/2006">
                <mc:Choice xmlns:v="urn:schemas-microsoft-com:vml" Requires="v">
                  <p:oleObj spid="_x0000_s48418" name="Equation" r:id="rId23" imgW="291960" imgH="380880" progId="Equation.3">
                    <p:embed/>
                  </p:oleObj>
                </mc:Choice>
                <mc:Fallback>
                  <p:oleObj name="Equation" r:id="rId23" imgW="291960" imgH="380880" progId="Equation.3">
                    <p:embed/>
                    <p:pic>
                      <p:nvPicPr>
                        <p:cNvPr id="0" name="Object 1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6" y="1912"/>
                          <a:ext cx="256"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213" name="Object 1109">
              <a:extLst>
                <a:ext uri="{FF2B5EF4-FFF2-40B4-BE49-F238E27FC236}">
                  <a16:creationId xmlns:a16="http://schemas.microsoft.com/office/drawing/2014/main" xmlns="" id="{86AE5A61-3CFF-40DD-B352-CE21665426FE}"/>
                </a:ext>
              </a:extLst>
            </p:cNvPr>
            <p:cNvGraphicFramePr>
              <a:graphicFrameLocks noChangeAspect="1"/>
            </p:cNvGraphicFramePr>
            <p:nvPr/>
          </p:nvGraphicFramePr>
          <p:xfrm>
            <a:off x="4315" y="1322"/>
            <a:ext cx="232" cy="323"/>
          </p:xfrm>
          <a:graphic>
            <a:graphicData uri="http://schemas.openxmlformats.org/presentationml/2006/ole">
              <mc:AlternateContent xmlns:mc="http://schemas.openxmlformats.org/markup-compatibility/2006">
                <mc:Choice xmlns:v="urn:schemas-microsoft-com:vml" Requires="v">
                  <p:oleObj spid="_x0000_s48419" name="Equation" r:id="rId24" imgW="266400" imgH="368280" progId="Equation.3">
                    <p:embed/>
                  </p:oleObj>
                </mc:Choice>
                <mc:Fallback>
                  <p:oleObj name="Equation" r:id="rId24" imgW="266400" imgH="368280" progId="Equation.3">
                    <p:embed/>
                    <p:pic>
                      <p:nvPicPr>
                        <p:cNvPr id="0" name="Object 11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5" y="1322"/>
                          <a:ext cx="232"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214" name="Arc 1110">
              <a:extLst>
                <a:ext uri="{FF2B5EF4-FFF2-40B4-BE49-F238E27FC236}">
                  <a16:creationId xmlns:a16="http://schemas.microsoft.com/office/drawing/2014/main" xmlns="" id="{BBDCC78C-E8F1-4D99-99CA-4BA388F256E8}"/>
                </a:ext>
              </a:extLst>
            </p:cNvPr>
            <p:cNvSpPr>
              <a:spLocks/>
            </p:cNvSpPr>
            <p:nvPr/>
          </p:nvSpPr>
          <p:spPr bwMode="auto">
            <a:xfrm>
              <a:off x="4591" y="1849"/>
              <a:ext cx="139" cy="92"/>
            </a:xfrm>
            <a:custGeom>
              <a:avLst/>
              <a:gdLst>
                <a:gd name="G0" fmla="+- 0 0 0"/>
                <a:gd name="G1" fmla="+- 21600 0 0"/>
                <a:gd name="G2" fmla="+- 21600 0 0"/>
                <a:gd name="T0" fmla="*/ 0 w 21525"/>
                <a:gd name="T1" fmla="*/ 0 h 21600"/>
                <a:gd name="T2" fmla="*/ 21525 w 21525"/>
                <a:gd name="T3" fmla="*/ 19806 h 21600"/>
                <a:gd name="T4" fmla="*/ 0 w 21525"/>
                <a:gd name="T5" fmla="*/ 21600 h 21600"/>
              </a:gdLst>
              <a:ahLst/>
              <a:cxnLst>
                <a:cxn ang="0">
                  <a:pos x="T0" y="T1"/>
                </a:cxn>
                <a:cxn ang="0">
                  <a:pos x="T2" y="T3"/>
                </a:cxn>
                <a:cxn ang="0">
                  <a:pos x="T4" y="T5"/>
                </a:cxn>
              </a:cxnLst>
              <a:rect l="0" t="0" r="r" b="b"/>
              <a:pathLst>
                <a:path w="21525" h="21600" fill="none" extrusionOk="0">
                  <a:moveTo>
                    <a:pt x="-1" y="0"/>
                  </a:moveTo>
                  <a:cubicBezTo>
                    <a:pt x="11233" y="0"/>
                    <a:pt x="20592" y="8610"/>
                    <a:pt x="21525" y="19805"/>
                  </a:cubicBezTo>
                </a:path>
                <a:path w="21525" h="21600" stroke="0" extrusionOk="0">
                  <a:moveTo>
                    <a:pt x="-1" y="0"/>
                  </a:moveTo>
                  <a:cubicBezTo>
                    <a:pt x="11233" y="0"/>
                    <a:pt x="20592" y="8610"/>
                    <a:pt x="21525" y="19805"/>
                  </a:cubicBezTo>
                  <a:lnTo>
                    <a:pt x="0" y="21600"/>
                  </a:lnTo>
                  <a:close/>
                </a:path>
              </a:pathLst>
            </a:custGeom>
            <a:noFill/>
            <a:ln w="2857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mc:Choice xmlns:p14="http://schemas.microsoft.com/office/powerpoint/2010/main" Requires="p14">
          <p:contentPart p14:bwMode="auto" r:id="rId25">
            <p14:nvContentPartPr>
              <p14:cNvPr id="2" name="墨迹 1"/>
              <p14:cNvContentPartPr/>
              <p14:nvPr/>
            </p14:nvContentPartPr>
            <p14:xfrm>
              <a:off x="1349640" y="3763800"/>
              <a:ext cx="10720800" cy="2949120"/>
            </p14:xfrm>
          </p:contentPart>
        </mc:Choice>
        <mc:Fallback>
          <p:pic>
            <p:nvPicPr>
              <p:cNvPr id="2" name="墨迹 1"/>
              <p:cNvPicPr/>
              <p:nvPr/>
            </p:nvPicPr>
            <p:blipFill>
              <a:blip r:embed="rId26"/>
              <a:stretch>
                <a:fillRect/>
              </a:stretch>
            </p:blipFill>
            <p:spPr>
              <a:xfrm>
                <a:off x="1339920" y="3757680"/>
                <a:ext cx="10741320" cy="2962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48206"/>
                                        </p:tgtEl>
                                        <p:attrNameLst>
                                          <p:attrName>style.visibility</p:attrName>
                                        </p:attrNameLst>
                                      </p:cBhvr>
                                      <p:to>
                                        <p:strVal val="visible"/>
                                      </p:to>
                                    </p:set>
                                    <p:animEffect transition="in" filter="box(out)">
                                      <p:cBhvr>
                                        <p:cTn id="7" dur="500"/>
                                        <p:tgtEl>
                                          <p:spTgt spid="48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286E4E37-D443-4A99-B79C-1D801C010990}"/>
              </a:ext>
            </a:extLst>
          </p:cNvPr>
          <p:cNvSpPr>
            <a:spLocks noGrp="1"/>
          </p:cNvSpPr>
          <p:nvPr>
            <p:ph type="sldNum" sz="quarter" idx="12"/>
          </p:nvPr>
        </p:nvSpPr>
        <p:spPr/>
        <p:txBody>
          <a:bodyPr/>
          <a:lstStyle/>
          <a:p>
            <a:fld id="{DBCAB00A-B4B8-4CE3-9135-344046960669}" type="slidenum">
              <a:rPr lang="en-US" altLang="zh-CN" smtClean="0"/>
              <a:pPr/>
              <a:t>15</a:t>
            </a:fld>
            <a:endParaRPr lang="en-US" altLang="zh-CN"/>
          </a:p>
        </p:txBody>
      </p:sp>
      <p:sp>
        <p:nvSpPr>
          <p:cNvPr id="3" name="文本框 2">
            <a:extLst>
              <a:ext uri="{FF2B5EF4-FFF2-40B4-BE49-F238E27FC236}">
                <a16:creationId xmlns:a16="http://schemas.microsoft.com/office/drawing/2014/main" xmlns="" id="{19C5DB37-0AA8-4684-A15A-9080FDD2A966}"/>
              </a:ext>
            </a:extLst>
          </p:cNvPr>
          <p:cNvSpPr txBox="1"/>
          <p:nvPr/>
        </p:nvSpPr>
        <p:spPr>
          <a:xfrm>
            <a:off x="1775520" y="2060848"/>
            <a:ext cx="9001000" cy="584775"/>
          </a:xfrm>
          <a:prstGeom prst="rect">
            <a:avLst/>
          </a:prstGeom>
          <a:noFill/>
        </p:spPr>
        <p:txBody>
          <a:bodyPr wrap="square" rtlCol="0">
            <a:spAutoFit/>
          </a:bodyPr>
          <a:lstStyle/>
          <a:p>
            <a:r>
              <a:rPr lang="en-US" altLang="zh-CN" dirty="0"/>
              <a:t>11-11  </a:t>
            </a:r>
            <a:r>
              <a:rPr lang="zh-CN" altLang="en-US" dirty="0"/>
              <a:t>反射光、折射光的偏振</a:t>
            </a: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3066480" y="2459160"/>
              <a:ext cx="6728400" cy="1639080"/>
            </p14:xfrm>
          </p:contentPart>
        </mc:Choice>
        <mc:Fallback>
          <p:pic>
            <p:nvPicPr>
              <p:cNvPr id="4" name="墨迹 3"/>
              <p:cNvPicPr/>
              <p:nvPr/>
            </p:nvPicPr>
            <p:blipFill>
              <a:blip r:embed="rId3"/>
              <a:stretch>
                <a:fillRect/>
              </a:stretch>
            </p:blipFill>
            <p:spPr>
              <a:xfrm>
                <a:off x="3061800" y="2450520"/>
                <a:ext cx="6738480" cy="1656720"/>
              </a:xfrm>
              <a:prstGeom prst="rect">
                <a:avLst/>
              </a:prstGeom>
            </p:spPr>
          </p:pic>
        </mc:Fallback>
      </mc:AlternateContent>
    </p:spTree>
    <p:extLst>
      <p:ext uri="{BB962C8B-B14F-4D97-AF65-F5344CB8AC3E}">
        <p14:creationId xmlns:p14="http://schemas.microsoft.com/office/powerpoint/2010/main" val="2166153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1">
            <a:extLst>
              <a:ext uri="{FF2B5EF4-FFF2-40B4-BE49-F238E27FC236}">
                <a16:creationId xmlns:a16="http://schemas.microsoft.com/office/drawing/2014/main" xmlns="" id="{833D46C2-9318-47C1-ADE1-6D70A018B0A0}"/>
              </a:ext>
            </a:extLst>
          </p:cNvPr>
          <p:cNvSpPr>
            <a:spLocks noGrp="1"/>
          </p:cNvSpPr>
          <p:nvPr>
            <p:ph type="sldNum" sz="quarter" idx="10"/>
          </p:nvPr>
        </p:nvSpPr>
        <p:spPr/>
        <p:txBody>
          <a:bodyPr/>
          <a:lstStyle/>
          <a:p>
            <a:fld id="{9B83E15D-09B5-4F7C-81F0-12C4E36CBA4B}" type="slidenum">
              <a:rPr lang="en-US" altLang="zh-CN">
                <a:solidFill>
                  <a:srgbClr val="000000"/>
                </a:solidFill>
              </a:rPr>
              <a:pPr/>
              <a:t>16</a:t>
            </a:fld>
            <a:endParaRPr lang="en-US" altLang="zh-CN">
              <a:solidFill>
                <a:srgbClr val="000000"/>
              </a:solidFill>
            </a:endParaRPr>
          </a:p>
        </p:txBody>
      </p:sp>
      <p:sp>
        <p:nvSpPr>
          <p:cNvPr id="34835" name="Text Box 19">
            <a:extLst>
              <a:ext uri="{FF2B5EF4-FFF2-40B4-BE49-F238E27FC236}">
                <a16:creationId xmlns:a16="http://schemas.microsoft.com/office/drawing/2014/main" xmlns="" id="{6B73C56E-167A-45A8-8608-6E2596C02CF6}"/>
              </a:ext>
            </a:extLst>
          </p:cNvPr>
          <p:cNvSpPr txBox="1">
            <a:spLocks noChangeArrowheads="1"/>
          </p:cNvSpPr>
          <p:nvPr/>
        </p:nvSpPr>
        <p:spPr bwMode="auto">
          <a:xfrm>
            <a:off x="6096000" y="2930526"/>
            <a:ext cx="42672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b="1">
                <a:solidFill>
                  <a:srgbClr val="CC0000"/>
                </a:solidFill>
                <a:latin typeface="Times New Roman" panose="02020603050405020304" pitchFamily="18" charset="0"/>
              </a:rPr>
              <a:t> </a:t>
            </a:r>
            <a:r>
              <a:rPr lang="zh-CN" altLang="en-US" b="1">
                <a:solidFill>
                  <a:srgbClr val="CC0000"/>
                </a:solidFill>
                <a:latin typeface="Times New Roman" panose="02020603050405020304" pitchFamily="18" charset="0"/>
              </a:rPr>
              <a:t>入射面    </a:t>
            </a:r>
            <a:r>
              <a:rPr lang="zh-CN" altLang="en-US" b="1">
                <a:solidFill>
                  <a:srgbClr val="000000"/>
                </a:solidFill>
                <a:latin typeface="Times New Roman" panose="02020603050405020304" pitchFamily="18" charset="0"/>
              </a:rPr>
              <a:t>入射光线和法线所成的平面 </a:t>
            </a:r>
            <a:r>
              <a:rPr lang="en-US" altLang="zh-CN" b="1">
                <a:solidFill>
                  <a:srgbClr val="000000"/>
                </a:solidFill>
                <a:latin typeface="Times New Roman" panose="02020603050405020304" pitchFamily="18" charset="0"/>
              </a:rPr>
              <a:t>.</a:t>
            </a:r>
          </a:p>
        </p:txBody>
      </p:sp>
      <p:sp>
        <p:nvSpPr>
          <p:cNvPr id="34836" name="Text Box 20">
            <a:extLst>
              <a:ext uri="{FF2B5EF4-FFF2-40B4-BE49-F238E27FC236}">
                <a16:creationId xmlns:a16="http://schemas.microsoft.com/office/drawing/2014/main" xmlns="" id="{0933195E-78AB-4740-B980-967A7583D056}"/>
              </a:ext>
            </a:extLst>
          </p:cNvPr>
          <p:cNvSpPr txBox="1">
            <a:spLocks noChangeArrowheads="1"/>
          </p:cNvSpPr>
          <p:nvPr/>
        </p:nvSpPr>
        <p:spPr bwMode="auto">
          <a:xfrm>
            <a:off x="2286000" y="4454526"/>
            <a:ext cx="79248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Blip>
                <a:blip r:embed="rId3"/>
              </a:buBlip>
            </a:pPr>
            <a:r>
              <a:rPr lang="en-US" altLang="zh-CN" b="1">
                <a:solidFill>
                  <a:srgbClr val="CC0000"/>
                </a:solidFill>
                <a:latin typeface="Times New Roman" panose="02020603050405020304" pitchFamily="18" charset="0"/>
              </a:rPr>
              <a:t>     </a:t>
            </a:r>
            <a:r>
              <a:rPr lang="zh-CN" altLang="en-US" b="1">
                <a:solidFill>
                  <a:srgbClr val="CC0000"/>
                </a:solidFill>
                <a:latin typeface="Times New Roman" panose="02020603050405020304" pitchFamily="18" charset="0"/>
              </a:rPr>
              <a:t>反射光    </a:t>
            </a:r>
            <a:r>
              <a:rPr lang="zh-CN" altLang="en-US" b="1">
                <a:solidFill>
                  <a:srgbClr val="000066"/>
                </a:solidFill>
                <a:latin typeface="Times New Roman" panose="02020603050405020304" pitchFamily="18" charset="0"/>
              </a:rPr>
              <a:t>部分</a:t>
            </a:r>
            <a:r>
              <a:rPr lang="zh-CN" altLang="en-US" b="1">
                <a:solidFill>
                  <a:srgbClr val="000000"/>
                </a:solidFill>
                <a:latin typeface="Times New Roman" panose="02020603050405020304" pitchFamily="18" charset="0"/>
              </a:rPr>
              <a:t>偏振光，垂直于入射面的振动大于平行于入射面的振动 </a:t>
            </a:r>
            <a:r>
              <a:rPr lang="en-US" altLang="zh-CN" b="1">
                <a:solidFill>
                  <a:srgbClr val="000000"/>
                </a:solidFill>
                <a:latin typeface="Times New Roman" panose="02020603050405020304" pitchFamily="18" charset="0"/>
              </a:rPr>
              <a:t>.</a:t>
            </a:r>
          </a:p>
        </p:txBody>
      </p:sp>
      <p:sp>
        <p:nvSpPr>
          <p:cNvPr id="34862" name="Text Box 46">
            <a:extLst>
              <a:ext uri="{FF2B5EF4-FFF2-40B4-BE49-F238E27FC236}">
                <a16:creationId xmlns:a16="http://schemas.microsoft.com/office/drawing/2014/main" xmlns="" id="{4E5E921A-324B-44DE-9D42-00210BE32D9D}"/>
              </a:ext>
            </a:extLst>
          </p:cNvPr>
          <p:cNvSpPr txBox="1">
            <a:spLocks noChangeArrowheads="1"/>
          </p:cNvSpPr>
          <p:nvPr/>
        </p:nvSpPr>
        <p:spPr bwMode="auto">
          <a:xfrm>
            <a:off x="6781800" y="1219201"/>
            <a:ext cx="2590800" cy="1358321"/>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zh-CN" altLang="en-US" sz="3600" b="1">
                <a:solidFill>
                  <a:srgbClr val="1C1C1C"/>
                </a:solidFill>
                <a:latin typeface="Times New Roman" panose="02020603050405020304" pitchFamily="18" charset="0"/>
              </a:rPr>
              <a:t>光反射与折射时的偏振</a:t>
            </a:r>
          </a:p>
        </p:txBody>
      </p:sp>
      <p:grpSp>
        <p:nvGrpSpPr>
          <p:cNvPr id="34818" name="Group 2">
            <a:extLst>
              <a:ext uri="{FF2B5EF4-FFF2-40B4-BE49-F238E27FC236}">
                <a16:creationId xmlns:a16="http://schemas.microsoft.com/office/drawing/2014/main" xmlns="" id="{7C04452D-15A1-46A9-A5B7-B99241665BED}"/>
              </a:ext>
            </a:extLst>
          </p:cNvPr>
          <p:cNvGrpSpPr>
            <a:grpSpLocks/>
          </p:cNvGrpSpPr>
          <p:nvPr/>
        </p:nvGrpSpPr>
        <p:grpSpPr bwMode="auto">
          <a:xfrm>
            <a:off x="2286000" y="958850"/>
            <a:ext cx="3886200" cy="3352800"/>
            <a:chOff x="288" y="604"/>
            <a:chExt cx="2448" cy="2112"/>
          </a:xfrm>
        </p:grpSpPr>
        <p:sp>
          <p:nvSpPr>
            <p:cNvPr id="34819" name="Rectangle 3">
              <a:extLst>
                <a:ext uri="{FF2B5EF4-FFF2-40B4-BE49-F238E27FC236}">
                  <a16:creationId xmlns:a16="http://schemas.microsoft.com/office/drawing/2014/main" xmlns="" id="{082E048E-591E-4903-AE69-B9AD71FCC3C5}"/>
                </a:ext>
              </a:extLst>
            </p:cNvPr>
            <p:cNvSpPr>
              <a:spLocks noChangeArrowheads="1"/>
            </p:cNvSpPr>
            <p:nvPr/>
          </p:nvSpPr>
          <p:spPr bwMode="auto">
            <a:xfrm>
              <a:off x="288" y="604"/>
              <a:ext cx="2304" cy="21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20" name="Text Box 4">
              <a:extLst>
                <a:ext uri="{FF2B5EF4-FFF2-40B4-BE49-F238E27FC236}">
                  <a16:creationId xmlns:a16="http://schemas.microsoft.com/office/drawing/2014/main" xmlns="" id="{16B53ECD-7B51-4318-AAFC-C4A2AEFC8C85}"/>
                </a:ext>
              </a:extLst>
            </p:cNvPr>
            <p:cNvSpPr txBox="1">
              <a:spLocks noChangeArrowheads="1"/>
            </p:cNvSpPr>
            <p:nvPr/>
          </p:nvSpPr>
          <p:spPr bwMode="auto">
            <a:xfrm>
              <a:off x="1920" y="1344"/>
              <a:ext cx="8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1C1C1C"/>
                  </a:solidFill>
                  <a:latin typeface="Times New Roman" panose="02020603050405020304" pitchFamily="18" charset="0"/>
                </a:rPr>
                <a:t>空气</a:t>
              </a:r>
            </a:p>
          </p:txBody>
        </p:sp>
      </p:grpSp>
      <p:grpSp>
        <p:nvGrpSpPr>
          <p:cNvPr id="34821" name="Group 5">
            <a:extLst>
              <a:ext uri="{FF2B5EF4-FFF2-40B4-BE49-F238E27FC236}">
                <a16:creationId xmlns:a16="http://schemas.microsoft.com/office/drawing/2014/main" xmlns="" id="{F758672E-EC13-45D6-91FB-5E1C1467E9EC}"/>
              </a:ext>
            </a:extLst>
          </p:cNvPr>
          <p:cNvGrpSpPr>
            <a:grpSpLocks/>
          </p:cNvGrpSpPr>
          <p:nvPr/>
        </p:nvGrpSpPr>
        <p:grpSpPr bwMode="auto">
          <a:xfrm>
            <a:off x="3963989" y="1635126"/>
            <a:ext cx="2058987" cy="955675"/>
            <a:chOff x="1345" y="988"/>
            <a:chExt cx="1297" cy="602"/>
          </a:xfrm>
        </p:grpSpPr>
        <p:sp>
          <p:nvSpPr>
            <p:cNvPr id="34822" name="Line 6">
              <a:extLst>
                <a:ext uri="{FF2B5EF4-FFF2-40B4-BE49-F238E27FC236}">
                  <a16:creationId xmlns:a16="http://schemas.microsoft.com/office/drawing/2014/main" xmlns="" id="{F41C8E23-1456-48F9-B994-5ACC40548290}"/>
                </a:ext>
              </a:extLst>
            </p:cNvPr>
            <p:cNvSpPr>
              <a:spLocks noChangeShapeType="1"/>
            </p:cNvSpPr>
            <p:nvPr/>
          </p:nvSpPr>
          <p:spPr bwMode="auto">
            <a:xfrm rot="-23753489">
              <a:off x="1345" y="1275"/>
              <a:ext cx="1297" cy="14"/>
            </a:xfrm>
            <a:prstGeom prst="line">
              <a:avLst/>
            </a:prstGeom>
            <a:noFill/>
            <a:ln w="28575">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23" name="Line 7">
              <a:extLst>
                <a:ext uri="{FF2B5EF4-FFF2-40B4-BE49-F238E27FC236}">
                  <a16:creationId xmlns:a16="http://schemas.microsoft.com/office/drawing/2014/main" xmlns="" id="{77FC0D6C-94D1-47DD-8B72-71B0BB131069}"/>
                </a:ext>
              </a:extLst>
            </p:cNvPr>
            <p:cNvSpPr>
              <a:spLocks noChangeShapeType="1"/>
            </p:cNvSpPr>
            <p:nvPr/>
          </p:nvSpPr>
          <p:spPr bwMode="auto">
            <a:xfrm rot="-23753489">
              <a:off x="1827" y="1264"/>
              <a:ext cx="0" cy="251"/>
            </a:xfrm>
            <a:prstGeom prst="line">
              <a:avLst/>
            </a:prstGeom>
            <a:noFill/>
            <a:ln w="28575">
              <a:solidFill>
                <a:srgbClr val="FF33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24" name="Line 8">
              <a:extLst>
                <a:ext uri="{FF2B5EF4-FFF2-40B4-BE49-F238E27FC236}">
                  <a16:creationId xmlns:a16="http://schemas.microsoft.com/office/drawing/2014/main" xmlns="" id="{9CADCC43-A630-4362-8F56-B819E3A0177D}"/>
                </a:ext>
              </a:extLst>
            </p:cNvPr>
            <p:cNvSpPr>
              <a:spLocks noChangeShapeType="1"/>
            </p:cNvSpPr>
            <p:nvPr/>
          </p:nvSpPr>
          <p:spPr bwMode="auto">
            <a:xfrm rot="-23753489">
              <a:off x="2138" y="1039"/>
              <a:ext cx="0" cy="251"/>
            </a:xfrm>
            <a:prstGeom prst="line">
              <a:avLst/>
            </a:prstGeom>
            <a:noFill/>
            <a:ln w="28575">
              <a:solidFill>
                <a:srgbClr val="FF33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25" name="Oval 9">
              <a:extLst>
                <a:ext uri="{FF2B5EF4-FFF2-40B4-BE49-F238E27FC236}">
                  <a16:creationId xmlns:a16="http://schemas.microsoft.com/office/drawing/2014/main" xmlns="" id="{BD0BF056-05BC-4EC9-B78F-64A3634942CA}"/>
                </a:ext>
              </a:extLst>
            </p:cNvPr>
            <p:cNvSpPr>
              <a:spLocks noChangeArrowheads="1"/>
            </p:cNvSpPr>
            <p:nvPr/>
          </p:nvSpPr>
          <p:spPr bwMode="auto">
            <a:xfrm rot="-23753489">
              <a:off x="1561" y="1527"/>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26" name="Oval 10">
              <a:extLst>
                <a:ext uri="{FF2B5EF4-FFF2-40B4-BE49-F238E27FC236}">
                  <a16:creationId xmlns:a16="http://schemas.microsoft.com/office/drawing/2014/main" xmlns="" id="{7C20BD5C-F98A-4BFB-AF4A-4CBC24F71B58}"/>
                </a:ext>
              </a:extLst>
            </p:cNvPr>
            <p:cNvSpPr>
              <a:spLocks noChangeArrowheads="1"/>
            </p:cNvSpPr>
            <p:nvPr/>
          </p:nvSpPr>
          <p:spPr bwMode="auto">
            <a:xfrm rot="-23753489">
              <a:off x="1717" y="1414"/>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27" name="Oval 11">
              <a:extLst>
                <a:ext uri="{FF2B5EF4-FFF2-40B4-BE49-F238E27FC236}">
                  <a16:creationId xmlns:a16="http://schemas.microsoft.com/office/drawing/2014/main" xmlns="" id="{0F97E150-53F2-4023-9DAC-296F1A9C407F}"/>
                </a:ext>
              </a:extLst>
            </p:cNvPr>
            <p:cNvSpPr>
              <a:spLocks noChangeArrowheads="1"/>
            </p:cNvSpPr>
            <p:nvPr/>
          </p:nvSpPr>
          <p:spPr bwMode="auto">
            <a:xfrm rot="-23753489">
              <a:off x="1873" y="1302"/>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28" name="Oval 12">
              <a:extLst>
                <a:ext uri="{FF2B5EF4-FFF2-40B4-BE49-F238E27FC236}">
                  <a16:creationId xmlns:a16="http://schemas.microsoft.com/office/drawing/2014/main" xmlns="" id="{1BE4329F-7EEC-4CFB-91A8-25F37B292481}"/>
                </a:ext>
              </a:extLst>
            </p:cNvPr>
            <p:cNvSpPr>
              <a:spLocks noChangeArrowheads="1"/>
            </p:cNvSpPr>
            <p:nvPr/>
          </p:nvSpPr>
          <p:spPr bwMode="auto">
            <a:xfrm rot="-23753489">
              <a:off x="2028" y="1189"/>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29" name="Oval 13">
              <a:extLst>
                <a:ext uri="{FF2B5EF4-FFF2-40B4-BE49-F238E27FC236}">
                  <a16:creationId xmlns:a16="http://schemas.microsoft.com/office/drawing/2014/main" xmlns="" id="{9CFB9D07-6038-47B6-8E43-3BD1CF4FA54B}"/>
                </a:ext>
              </a:extLst>
            </p:cNvPr>
            <p:cNvSpPr>
              <a:spLocks noChangeArrowheads="1"/>
            </p:cNvSpPr>
            <p:nvPr/>
          </p:nvSpPr>
          <p:spPr bwMode="auto">
            <a:xfrm rot="-23753489">
              <a:off x="2185" y="1076"/>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30" name="Oval 14">
              <a:extLst>
                <a:ext uri="{FF2B5EF4-FFF2-40B4-BE49-F238E27FC236}">
                  <a16:creationId xmlns:a16="http://schemas.microsoft.com/office/drawing/2014/main" xmlns="" id="{1C769F04-74DC-4769-B6F3-1DB7A2D8D841}"/>
                </a:ext>
              </a:extLst>
            </p:cNvPr>
            <p:cNvSpPr>
              <a:spLocks noChangeArrowheads="1"/>
            </p:cNvSpPr>
            <p:nvPr/>
          </p:nvSpPr>
          <p:spPr bwMode="auto">
            <a:xfrm rot="-23753489">
              <a:off x="2311" y="988"/>
              <a:ext cx="64" cy="6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31" name="Arc 15">
              <a:extLst>
                <a:ext uri="{FF2B5EF4-FFF2-40B4-BE49-F238E27FC236}">
                  <a16:creationId xmlns:a16="http://schemas.microsoft.com/office/drawing/2014/main" xmlns="" id="{975974E2-1131-4D5E-9E7D-DE0FCC7ED3FD}"/>
                </a:ext>
              </a:extLst>
            </p:cNvPr>
            <p:cNvSpPr>
              <a:spLocks/>
            </p:cNvSpPr>
            <p:nvPr/>
          </p:nvSpPr>
          <p:spPr bwMode="auto">
            <a:xfrm rot="9220608" flipH="1" flipV="1">
              <a:off x="1506" y="1244"/>
              <a:ext cx="171" cy="295"/>
            </a:xfrm>
            <a:custGeom>
              <a:avLst/>
              <a:gdLst>
                <a:gd name="G0" fmla="+- 7207 0 0"/>
                <a:gd name="G1" fmla="+- 21600 0 0"/>
                <a:gd name="G2" fmla="+- 21600 0 0"/>
                <a:gd name="T0" fmla="*/ 0 w 28807"/>
                <a:gd name="T1" fmla="*/ 1238 h 28693"/>
                <a:gd name="T2" fmla="*/ 27609 w 28807"/>
                <a:gd name="T3" fmla="*/ 28693 h 28693"/>
                <a:gd name="T4" fmla="*/ 7207 w 28807"/>
                <a:gd name="T5" fmla="*/ 21600 h 28693"/>
              </a:gdLst>
              <a:ahLst/>
              <a:cxnLst>
                <a:cxn ang="0">
                  <a:pos x="T0" y="T1"/>
                </a:cxn>
                <a:cxn ang="0">
                  <a:pos x="T2" y="T3"/>
                </a:cxn>
                <a:cxn ang="0">
                  <a:pos x="T4" y="T5"/>
                </a:cxn>
              </a:cxnLst>
              <a:rect l="0" t="0" r="r" b="b"/>
              <a:pathLst>
                <a:path w="28807" h="28693" fill="none" extrusionOk="0">
                  <a:moveTo>
                    <a:pt x="-1" y="1237"/>
                  </a:moveTo>
                  <a:cubicBezTo>
                    <a:pt x="2314" y="418"/>
                    <a:pt x="4751" y="0"/>
                    <a:pt x="7207" y="0"/>
                  </a:cubicBezTo>
                  <a:cubicBezTo>
                    <a:pt x="19136" y="0"/>
                    <a:pt x="28807" y="9670"/>
                    <a:pt x="28807" y="21600"/>
                  </a:cubicBezTo>
                  <a:cubicBezTo>
                    <a:pt x="28807" y="24014"/>
                    <a:pt x="28402" y="26412"/>
                    <a:pt x="27609" y="28693"/>
                  </a:cubicBezTo>
                </a:path>
                <a:path w="28807" h="28693" stroke="0" extrusionOk="0">
                  <a:moveTo>
                    <a:pt x="-1" y="1237"/>
                  </a:moveTo>
                  <a:cubicBezTo>
                    <a:pt x="2314" y="418"/>
                    <a:pt x="4751" y="0"/>
                    <a:pt x="7207" y="0"/>
                  </a:cubicBezTo>
                  <a:cubicBezTo>
                    <a:pt x="19136" y="0"/>
                    <a:pt x="28807" y="9670"/>
                    <a:pt x="28807" y="21600"/>
                  </a:cubicBezTo>
                  <a:cubicBezTo>
                    <a:pt x="28807" y="24014"/>
                    <a:pt x="28402" y="26412"/>
                    <a:pt x="27609" y="28693"/>
                  </a:cubicBezTo>
                  <a:lnTo>
                    <a:pt x="7207" y="21600"/>
                  </a:lnTo>
                  <a:close/>
                </a:path>
              </a:pathLst>
            </a:custGeom>
            <a:noFill/>
            <a:ln w="28575">
              <a:solidFill>
                <a:srgbClr val="FF00FF"/>
              </a:solidFill>
              <a:round/>
              <a:headEnd/>
              <a:tailEnd type="none" w="sm" len="lg"/>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4832" name="Object 16">
              <a:extLst>
                <a:ext uri="{FF2B5EF4-FFF2-40B4-BE49-F238E27FC236}">
                  <a16:creationId xmlns:a16="http://schemas.microsoft.com/office/drawing/2014/main" xmlns="" id="{E8500E24-6FB9-4DEF-BE9F-095B6BBF875E}"/>
                </a:ext>
              </a:extLst>
            </p:cNvPr>
            <p:cNvGraphicFramePr>
              <a:graphicFrameLocks noChangeAspect="1"/>
            </p:cNvGraphicFramePr>
            <p:nvPr/>
          </p:nvGraphicFramePr>
          <p:xfrm>
            <a:off x="1536" y="988"/>
            <a:ext cx="160" cy="336"/>
          </p:xfrm>
          <a:graphic>
            <a:graphicData uri="http://schemas.openxmlformats.org/presentationml/2006/ole">
              <mc:AlternateContent xmlns:mc="http://schemas.openxmlformats.org/markup-compatibility/2006">
                <mc:Choice xmlns:v="urn:schemas-microsoft-com:vml" Requires="v">
                  <p:oleObj spid="_x0000_s66592" name="公式" r:id="rId4" imgW="114120" imgH="228600" progId="Equation.3">
                    <p:embed/>
                  </p:oleObj>
                </mc:Choice>
                <mc:Fallback>
                  <p:oleObj name="公式" r:id="rId4" imgW="114120" imgH="228600" progId="Equation.3">
                    <p:embed/>
                    <p:pic>
                      <p:nvPicPr>
                        <p:cNvPr id="34832" name="Object 16">
                          <a:extLst>
                            <a:ext uri="{FF2B5EF4-FFF2-40B4-BE49-F238E27FC236}">
                              <a16:creationId xmlns:a16="http://schemas.microsoft.com/office/drawing/2014/main" xmlns="" id="{E8500E24-6FB9-4DEF-BE9F-095B6BBF875E}"/>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 y="988"/>
                          <a:ext cx="16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833" name="Line 17">
            <a:extLst>
              <a:ext uri="{FF2B5EF4-FFF2-40B4-BE49-F238E27FC236}">
                <a16:creationId xmlns:a16="http://schemas.microsoft.com/office/drawing/2014/main" xmlns="" id="{D30A9845-D6BD-42E1-882B-6844C6EAC226}"/>
              </a:ext>
            </a:extLst>
          </p:cNvPr>
          <p:cNvSpPr>
            <a:spLocks noChangeShapeType="1"/>
          </p:cNvSpPr>
          <p:nvPr/>
        </p:nvSpPr>
        <p:spPr bwMode="auto">
          <a:xfrm flipH="1">
            <a:off x="4114801" y="1416050"/>
            <a:ext cx="11113" cy="243840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4834" name="Object 18">
            <a:extLst>
              <a:ext uri="{FF2B5EF4-FFF2-40B4-BE49-F238E27FC236}">
                <a16:creationId xmlns:a16="http://schemas.microsoft.com/office/drawing/2014/main" xmlns="" id="{FBC143D3-DF84-41CB-9C7D-F21C132F2D1E}"/>
              </a:ext>
            </a:extLst>
          </p:cNvPr>
          <p:cNvGraphicFramePr>
            <a:graphicFrameLocks noChangeAspect="1"/>
          </p:cNvGraphicFramePr>
          <p:nvPr/>
        </p:nvGraphicFramePr>
        <p:xfrm>
          <a:off x="2808289" y="2057401"/>
          <a:ext cx="439737" cy="614363"/>
        </p:xfrm>
        <a:graphic>
          <a:graphicData uri="http://schemas.openxmlformats.org/presentationml/2006/ole">
            <mc:AlternateContent xmlns:mc="http://schemas.openxmlformats.org/markup-compatibility/2006">
              <mc:Choice xmlns:v="urn:schemas-microsoft-com:vml" Requires="v">
                <p:oleObj spid="_x0000_s66593" name="Equation" r:id="rId6" imgW="228600" imgH="317160" progId="Equation.3">
                  <p:embed/>
                </p:oleObj>
              </mc:Choice>
              <mc:Fallback>
                <p:oleObj name="Equation" r:id="rId6" imgW="228600" imgH="317160" progId="Equation.3">
                  <p:embed/>
                  <p:pic>
                    <p:nvPicPr>
                      <p:cNvPr id="34834" name="Object 18">
                        <a:extLst>
                          <a:ext uri="{FF2B5EF4-FFF2-40B4-BE49-F238E27FC236}">
                            <a16:creationId xmlns:a16="http://schemas.microsoft.com/office/drawing/2014/main" xmlns="" id="{FBC143D3-DF84-41CB-9C7D-F21C132F2D1E}"/>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8289" y="2057401"/>
                        <a:ext cx="439737"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839" name="Group 23">
            <a:extLst>
              <a:ext uri="{FF2B5EF4-FFF2-40B4-BE49-F238E27FC236}">
                <a16:creationId xmlns:a16="http://schemas.microsoft.com/office/drawing/2014/main" xmlns="" id="{1D3FDF2C-5D00-43B1-B81A-4A01F898CD44}"/>
              </a:ext>
            </a:extLst>
          </p:cNvPr>
          <p:cNvGrpSpPr>
            <a:grpSpLocks/>
          </p:cNvGrpSpPr>
          <p:nvPr/>
        </p:nvGrpSpPr>
        <p:grpSpPr bwMode="auto">
          <a:xfrm>
            <a:off x="2286001" y="1568450"/>
            <a:ext cx="1984375" cy="1131888"/>
            <a:chOff x="432" y="864"/>
            <a:chExt cx="1250" cy="713"/>
          </a:xfrm>
        </p:grpSpPr>
        <p:sp>
          <p:nvSpPr>
            <p:cNvPr id="34840" name="Line 24">
              <a:extLst>
                <a:ext uri="{FF2B5EF4-FFF2-40B4-BE49-F238E27FC236}">
                  <a16:creationId xmlns:a16="http://schemas.microsoft.com/office/drawing/2014/main" xmlns="" id="{BAC022C6-6393-4CBC-9C7D-E48422982AB9}"/>
                </a:ext>
              </a:extLst>
            </p:cNvPr>
            <p:cNvSpPr>
              <a:spLocks noChangeShapeType="1"/>
            </p:cNvSpPr>
            <p:nvPr/>
          </p:nvSpPr>
          <p:spPr bwMode="auto">
            <a:xfrm rot="-19568254">
              <a:off x="432" y="1198"/>
              <a:ext cx="1250" cy="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41" name="Line 25">
              <a:extLst>
                <a:ext uri="{FF2B5EF4-FFF2-40B4-BE49-F238E27FC236}">
                  <a16:creationId xmlns:a16="http://schemas.microsoft.com/office/drawing/2014/main" xmlns="" id="{CD82F5AD-C618-4B9E-9A74-1300DF4B33CA}"/>
                </a:ext>
              </a:extLst>
            </p:cNvPr>
            <p:cNvSpPr>
              <a:spLocks noChangeShapeType="1"/>
            </p:cNvSpPr>
            <p:nvPr/>
          </p:nvSpPr>
          <p:spPr bwMode="auto">
            <a:xfrm rot="-19568254">
              <a:off x="762" y="874"/>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42" name="Line 26">
              <a:extLst>
                <a:ext uri="{FF2B5EF4-FFF2-40B4-BE49-F238E27FC236}">
                  <a16:creationId xmlns:a16="http://schemas.microsoft.com/office/drawing/2014/main" xmlns="" id="{E2401F29-463C-4381-AD0F-C84EB380BADC}"/>
                </a:ext>
              </a:extLst>
            </p:cNvPr>
            <p:cNvSpPr>
              <a:spLocks noChangeShapeType="1"/>
            </p:cNvSpPr>
            <p:nvPr/>
          </p:nvSpPr>
          <p:spPr bwMode="auto">
            <a:xfrm rot="-19568254">
              <a:off x="930" y="987"/>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43" name="Line 27">
              <a:extLst>
                <a:ext uri="{FF2B5EF4-FFF2-40B4-BE49-F238E27FC236}">
                  <a16:creationId xmlns:a16="http://schemas.microsoft.com/office/drawing/2014/main" xmlns="" id="{CDF602F4-1017-4566-B33C-9CCACC85499D}"/>
                </a:ext>
              </a:extLst>
            </p:cNvPr>
            <p:cNvSpPr>
              <a:spLocks noChangeShapeType="1"/>
            </p:cNvSpPr>
            <p:nvPr/>
          </p:nvSpPr>
          <p:spPr bwMode="auto">
            <a:xfrm rot="-19568254">
              <a:off x="1099" y="1100"/>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44" name="Line 28">
              <a:extLst>
                <a:ext uri="{FF2B5EF4-FFF2-40B4-BE49-F238E27FC236}">
                  <a16:creationId xmlns:a16="http://schemas.microsoft.com/office/drawing/2014/main" xmlns="" id="{5C06C383-D595-470B-9434-CE9BA8C81B61}"/>
                </a:ext>
              </a:extLst>
            </p:cNvPr>
            <p:cNvSpPr>
              <a:spLocks noChangeShapeType="1"/>
            </p:cNvSpPr>
            <p:nvPr/>
          </p:nvSpPr>
          <p:spPr bwMode="auto">
            <a:xfrm rot="-19568254">
              <a:off x="1267" y="1212"/>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45" name="Line 29">
              <a:extLst>
                <a:ext uri="{FF2B5EF4-FFF2-40B4-BE49-F238E27FC236}">
                  <a16:creationId xmlns:a16="http://schemas.microsoft.com/office/drawing/2014/main" xmlns="" id="{8D39B88D-4059-443E-88DD-1EACC03485D2}"/>
                </a:ext>
              </a:extLst>
            </p:cNvPr>
            <p:cNvSpPr>
              <a:spLocks noChangeShapeType="1"/>
            </p:cNvSpPr>
            <p:nvPr/>
          </p:nvSpPr>
          <p:spPr bwMode="auto">
            <a:xfrm rot="-19568254">
              <a:off x="1435" y="1326"/>
              <a:ext cx="0" cy="2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46" name="Oval 30">
              <a:extLst>
                <a:ext uri="{FF2B5EF4-FFF2-40B4-BE49-F238E27FC236}">
                  <a16:creationId xmlns:a16="http://schemas.microsoft.com/office/drawing/2014/main" xmlns="" id="{2655EA0A-CCD6-487D-8A82-9C9A738137C3}"/>
                </a:ext>
              </a:extLst>
            </p:cNvPr>
            <p:cNvSpPr>
              <a:spLocks noChangeArrowheads="1"/>
            </p:cNvSpPr>
            <p:nvPr/>
          </p:nvSpPr>
          <p:spPr bwMode="auto">
            <a:xfrm rot="-19568254">
              <a:off x="644" y="911"/>
              <a:ext cx="68"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47" name="Oval 31">
              <a:extLst>
                <a:ext uri="{FF2B5EF4-FFF2-40B4-BE49-F238E27FC236}">
                  <a16:creationId xmlns:a16="http://schemas.microsoft.com/office/drawing/2014/main" xmlns="" id="{27E2E031-4307-48CB-9C80-2C3C24B712C0}"/>
                </a:ext>
              </a:extLst>
            </p:cNvPr>
            <p:cNvSpPr>
              <a:spLocks noChangeArrowheads="1"/>
            </p:cNvSpPr>
            <p:nvPr/>
          </p:nvSpPr>
          <p:spPr bwMode="auto">
            <a:xfrm rot="-19568254">
              <a:off x="812" y="1025"/>
              <a:ext cx="67"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48" name="Oval 32">
              <a:extLst>
                <a:ext uri="{FF2B5EF4-FFF2-40B4-BE49-F238E27FC236}">
                  <a16:creationId xmlns:a16="http://schemas.microsoft.com/office/drawing/2014/main" xmlns="" id="{675C4F19-176C-4E1B-BBF3-4CC35FE7B684}"/>
                </a:ext>
              </a:extLst>
            </p:cNvPr>
            <p:cNvSpPr>
              <a:spLocks noChangeArrowheads="1"/>
            </p:cNvSpPr>
            <p:nvPr/>
          </p:nvSpPr>
          <p:spPr bwMode="auto">
            <a:xfrm rot="-19568254">
              <a:off x="981" y="1138"/>
              <a:ext cx="67"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49" name="Oval 33">
              <a:extLst>
                <a:ext uri="{FF2B5EF4-FFF2-40B4-BE49-F238E27FC236}">
                  <a16:creationId xmlns:a16="http://schemas.microsoft.com/office/drawing/2014/main" xmlns="" id="{DE2EC64C-9A32-4435-BD69-CD03C4D93D76}"/>
                </a:ext>
              </a:extLst>
            </p:cNvPr>
            <p:cNvSpPr>
              <a:spLocks noChangeArrowheads="1"/>
            </p:cNvSpPr>
            <p:nvPr/>
          </p:nvSpPr>
          <p:spPr bwMode="auto">
            <a:xfrm rot="-19568254">
              <a:off x="1149" y="1250"/>
              <a:ext cx="68"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50" name="Oval 34">
              <a:extLst>
                <a:ext uri="{FF2B5EF4-FFF2-40B4-BE49-F238E27FC236}">
                  <a16:creationId xmlns:a16="http://schemas.microsoft.com/office/drawing/2014/main" xmlns="" id="{9CD1F8E2-B79F-4473-97E1-7742FA07F396}"/>
                </a:ext>
              </a:extLst>
            </p:cNvPr>
            <p:cNvSpPr>
              <a:spLocks noChangeArrowheads="1"/>
            </p:cNvSpPr>
            <p:nvPr/>
          </p:nvSpPr>
          <p:spPr bwMode="auto">
            <a:xfrm rot="-19568254">
              <a:off x="1317" y="1363"/>
              <a:ext cx="68"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4851" name="Object 35">
              <a:extLst>
                <a:ext uri="{FF2B5EF4-FFF2-40B4-BE49-F238E27FC236}">
                  <a16:creationId xmlns:a16="http://schemas.microsoft.com/office/drawing/2014/main" xmlns="" id="{F100A7C2-C6F4-4AB9-B857-BE046FE79E28}"/>
                </a:ext>
              </a:extLst>
            </p:cNvPr>
            <p:cNvGraphicFramePr>
              <a:graphicFrameLocks noChangeAspect="1"/>
            </p:cNvGraphicFramePr>
            <p:nvPr/>
          </p:nvGraphicFramePr>
          <p:xfrm>
            <a:off x="1351" y="864"/>
            <a:ext cx="160" cy="336"/>
          </p:xfrm>
          <a:graphic>
            <a:graphicData uri="http://schemas.openxmlformats.org/presentationml/2006/ole">
              <mc:AlternateContent xmlns:mc="http://schemas.openxmlformats.org/markup-compatibility/2006">
                <mc:Choice xmlns:v="urn:schemas-microsoft-com:vml" Requires="v">
                  <p:oleObj spid="_x0000_s66594" name="公式" r:id="rId8" imgW="114120" imgH="228600" progId="Equation.3">
                    <p:embed/>
                  </p:oleObj>
                </mc:Choice>
                <mc:Fallback>
                  <p:oleObj name="公式" r:id="rId8" imgW="114120" imgH="228600" progId="Equation.3">
                    <p:embed/>
                    <p:pic>
                      <p:nvPicPr>
                        <p:cNvPr id="34851" name="Object 35">
                          <a:extLst>
                            <a:ext uri="{FF2B5EF4-FFF2-40B4-BE49-F238E27FC236}">
                              <a16:creationId xmlns:a16="http://schemas.microsoft.com/office/drawing/2014/main" xmlns="" id="{F100A7C2-C6F4-4AB9-B857-BE046FE79E28}"/>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1" y="864"/>
                          <a:ext cx="160" cy="33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52" name="Arc 36">
              <a:extLst>
                <a:ext uri="{FF2B5EF4-FFF2-40B4-BE49-F238E27FC236}">
                  <a16:creationId xmlns:a16="http://schemas.microsoft.com/office/drawing/2014/main" xmlns="" id="{AD1C34F7-F16D-49EB-B9F2-B59EFBAB39F6}"/>
                </a:ext>
              </a:extLst>
            </p:cNvPr>
            <p:cNvSpPr>
              <a:spLocks/>
            </p:cNvSpPr>
            <p:nvPr/>
          </p:nvSpPr>
          <p:spPr bwMode="auto">
            <a:xfrm rot="11107907" flipV="1">
              <a:off x="1344" y="1152"/>
              <a:ext cx="252" cy="240"/>
            </a:xfrm>
            <a:custGeom>
              <a:avLst/>
              <a:gdLst>
                <a:gd name="G0" fmla="+- 7207 0 0"/>
                <a:gd name="G1" fmla="+- 21600 0 0"/>
                <a:gd name="G2" fmla="+- 21600 0 0"/>
                <a:gd name="T0" fmla="*/ 0 w 28807"/>
                <a:gd name="T1" fmla="*/ 1238 h 27893"/>
                <a:gd name="T2" fmla="*/ 27870 w 28807"/>
                <a:gd name="T3" fmla="*/ 27893 h 27893"/>
                <a:gd name="T4" fmla="*/ 7207 w 28807"/>
                <a:gd name="T5" fmla="*/ 21600 h 27893"/>
              </a:gdLst>
              <a:ahLst/>
              <a:cxnLst>
                <a:cxn ang="0">
                  <a:pos x="T0" y="T1"/>
                </a:cxn>
                <a:cxn ang="0">
                  <a:pos x="T2" y="T3"/>
                </a:cxn>
                <a:cxn ang="0">
                  <a:pos x="T4" y="T5"/>
                </a:cxn>
              </a:cxnLst>
              <a:rect l="0" t="0" r="r" b="b"/>
              <a:pathLst>
                <a:path w="28807" h="27893" fill="none" extrusionOk="0">
                  <a:moveTo>
                    <a:pt x="-1" y="1237"/>
                  </a:moveTo>
                  <a:cubicBezTo>
                    <a:pt x="2314" y="418"/>
                    <a:pt x="4751" y="0"/>
                    <a:pt x="7207" y="0"/>
                  </a:cubicBezTo>
                  <a:cubicBezTo>
                    <a:pt x="19136" y="0"/>
                    <a:pt x="28807" y="9670"/>
                    <a:pt x="28807" y="21600"/>
                  </a:cubicBezTo>
                  <a:cubicBezTo>
                    <a:pt x="28807" y="23732"/>
                    <a:pt x="28491" y="25853"/>
                    <a:pt x="27869" y="27892"/>
                  </a:cubicBezTo>
                </a:path>
                <a:path w="28807" h="27893" stroke="0" extrusionOk="0">
                  <a:moveTo>
                    <a:pt x="-1" y="1237"/>
                  </a:moveTo>
                  <a:cubicBezTo>
                    <a:pt x="2314" y="418"/>
                    <a:pt x="4751" y="0"/>
                    <a:pt x="7207" y="0"/>
                  </a:cubicBezTo>
                  <a:cubicBezTo>
                    <a:pt x="19136" y="0"/>
                    <a:pt x="28807" y="9670"/>
                    <a:pt x="28807" y="21600"/>
                  </a:cubicBezTo>
                  <a:cubicBezTo>
                    <a:pt x="28807" y="23732"/>
                    <a:pt x="28491" y="25853"/>
                    <a:pt x="27869" y="27892"/>
                  </a:cubicBezTo>
                  <a:lnTo>
                    <a:pt x="7207" y="21600"/>
                  </a:lnTo>
                  <a:close/>
                </a:path>
              </a:pathLst>
            </a:custGeom>
            <a:noFill/>
            <a:ln w="28575">
              <a:solidFill>
                <a:srgbClr val="9966FF"/>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4853" name="Group 37">
            <a:extLst>
              <a:ext uri="{FF2B5EF4-FFF2-40B4-BE49-F238E27FC236}">
                <a16:creationId xmlns:a16="http://schemas.microsoft.com/office/drawing/2014/main" xmlns="" id="{64D7B7FD-004B-414E-966B-5E33652785E2}"/>
              </a:ext>
            </a:extLst>
          </p:cNvPr>
          <p:cNvGrpSpPr>
            <a:grpSpLocks/>
          </p:cNvGrpSpPr>
          <p:nvPr/>
        </p:nvGrpSpPr>
        <p:grpSpPr bwMode="auto">
          <a:xfrm>
            <a:off x="4191001" y="2462214"/>
            <a:ext cx="785813" cy="1730375"/>
            <a:chOff x="1488" y="1551"/>
            <a:chExt cx="495" cy="1090"/>
          </a:xfrm>
        </p:grpSpPr>
        <p:sp>
          <p:nvSpPr>
            <p:cNvPr id="34854" name="Line 38">
              <a:extLst>
                <a:ext uri="{FF2B5EF4-FFF2-40B4-BE49-F238E27FC236}">
                  <a16:creationId xmlns:a16="http://schemas.microsoft.com/office/drawing/2014/main" xmlns="" id="{F4D10554-2D20-4E39-8E52-DC021787DCE0}"/>
                </a:ext>
              </a:extLst>
            </p:cNvPr>
            <p:cNvSpPr>
              <a:spLocks noChangeShapeType="1"/>
            </p:cNvSpPr>
            <p:nvPr/>
          </p:nvSpPr>
          <p:spPr bwMode="auto">
            <a:xfrm rot="-18817438">
              <a:off x="1231" y="2043"/>
              <a:ext cx="1090" cy="106"/>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55" name="Line 39">
              <a:extLst>
                <a:ext uri="{FF2B5EF4-FFF2-40B4-BE49-F238E27FC236}">
                  <a16:creationId xmlns:a16="http://schemas.microsoft.com/office/drawing/2014/main" xmlns="" id="{DF66053D-9776-4391-A48C-53788E8CBD1A}"/>
                </a:ext>
              </a:extLst>
            </p:cNvPr>
            <p:cNvSpPr>
              <a:spLocks noChangeShapeType="1"/>
            </p:cNvSpPr>
            <p:nvPr/>
          </p:nvSpPr>
          <p:spPr bwMode="auto">
            <a:xfrm rot="2782562" flipV="1">
              <a:off x="1602" y="1808"/>
              <a:ext cx="12" cy="14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56" name="Line 40">
              <a:extLst>
                <a:ext uri="{FF2B5EF4-FFF2-40B4-BE49-F238E27FC236}">
                  <a16:creationId xmlns:a16="http://schemas.microsoft.com/office/drawing/2014/main" xmlns="" id="{AA03B42A-C47B-4DD3-8B1D-6AB02D3595D1}"/>
                </a:ext>
              </a:extLst>
            </p:cNvPr>
            <p:cNvSpPr>
              <a:spLocks noChangeShapeType="1"/>
            </p:cNvSpPr>
            <p:nvPr/>
          </p:nvSpPr>
          <p:spPr bwMode="auto">
            <a:xfrm rot="-18817438">
              <a:off x="1717" y="1930"/>
              <a:ext cx="0" cy="14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57" name="Line 41">
              <a:extLst>
                <a:ext uri="{FF2B5EF4-FFF2-40B4-BE49-F238E27FC236}">
                  <a16:creationId xmlns:a16="http://schemas.microsoft.com/office/drawing/2014/main" xmlns="" id="{5B2AE142-B340-49B1-89C4-837830891B19}"/>
                </a:ext>
              </a:extLst>
            </p:cNvPr>
            <p:cNvSpPr>
              <a:spLocks noChangeShapeType="1"/>
            </p:cNvSpPr>
            <p:nvPr/>
          </p:nvSpPr>
          <p:spPr bwMode="auto">
            <a:xfrm rot="2782562" flipV="1">
              <a:off x="1831" y="2093"/>
              <a:ext cx="8" cy="147"/>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58" name="Oval 42">
              <a:extLst>
                <a:ext uri="{FF2B5EF4-FFF2-40B4-BE49-F238E27FC236}">
                  <a16:creationId xmlns:a16="http://schemas.microsoft.com/office/drawing/2014/main" xmlns="" id="{56AAD1F6-0F2F-4263-966D-013C1C83A2AE}"/>
                </a:ext>
              </a:extLst>
            </p:cNvPr>
            <p:cNvSpPr>
              <a:spLocks noChangeArrowheads="1"/>
            </p:cNvSpPr>
            <p:nvPr/>
          </p:nvSpPr>
          <p:spPr bwMode="auto">
            <a:xfrm rot="-18817438">
              <a:off x="1488" y="1756"/>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59" name="Oval 43">
              <a:extLst>
                <a:ext uri="{FF2B5EF4-FFF2-40B4-BE49-F238E27FC236}">
                  <a16:creationId xmlns:a16="http://schemas.microsoft.com/office/drawing/2014/main" xmlns="" id="{2A6AFC3D-C937-47D8-97E9-890673DACD9C}"/>
                </a:ext>
              </a:extLst>
            </p:cNvPr>
            <p:cNvSpPr>
              <a:spLocks noChangeArrowheads="1"/>
            </p:cNvSpPr>
            <p:nvPr/>
          </p:nvSpPr>
          <p:spPr bwMode="auto">
            <a:xfrm rot="-18817438">
              <a:off x="1728" y="2044"/>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60" name="Oval 44">
              <a:extLst>
                <a:ext uri="{FF2B5EF4-FFF2-40B4-BE49-F238E27FC236}">
                  <a16:creationId xmlns:a16="http://schemas.microsoft.com/office/drawing/2014/main" xmlns="" id="{93C02C0C-36D1-443A-8A47-B93D90B75E74}"/>
                </a:ext>
              </a:extLst>
            </p:cNvPr>
            <p:cNvSpPr>
              <a:spLocks noChangeArrowheads="1"/>
            </p:cNvSpPr>
            <p:nvPr/>
          </p:nvSpPr>
          <p:spPr bwMode="auto">
            <a:xfrm rot="-18817438">
              <a:off x="1920" y="2284"/>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861" name="Line 45">
              <a:extLst>
                <a:ext uri="{FF2B5EF4-FFF2-40B4-BE49-F238E27FC236}">
                  <a16:creationId xmlns:a16="http://schemas.microsoft.com/office/drawing/2014/main" xmlns="" id="{76C489EE-C13E-4FBE-8A44-8F7BACB30174}"/>
                </a:ext>
              </a:extLst>
            </p:cNvPr>
            <p:cNvSpPr>
              <a:spLocks noChangeShapeType="1"/>
            </p:cNvSpPr>
            <p:nvPr/>
          </p:nvSpPr>
          <p:spPr bwMode="auto">
            <a:xfrm rot="2782562" flipV="1">
              <a:off x="1894" y="2166"/>
              <a:ext cx="8" cy="147"/>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4863" name="Group 47">
            <a:extLst>
              <a:ext uri="{FF2B5EF4-FFF2-40B4-BE49-F238E27FC236}">
                <a16:creationId xmlns:a16="http://schemas.microsoft.com/office/drawing/2014/main" xmlns="" id="{DA3271B3-7993-4206-B569-86DA9DB56AE4}"/>
              </a:ext>
            </a:extLst>
          </p:cNvPr>
          <p:cNvGrpSpPr>
            <a:grpSpLocks/>
          </p:cNvGrpSpPr>
          <p:nvPr/>
        </p:nvGrpSpPr>
        <p:grpSpPr bwMode="auto">
          <a:xfrm>
            <a:off x="2743200" y="2667000"/>
            <a:ext cx="2819400" cy="1447800"/>
            <a:chOff x="576" y="1680"/>
            <a:chExt cx="1776" cy="912"/>
          </a:xfrm>
        </p:grpSpPr>
        <p:sp>
          <p:nvSpPr>
            <p:cNvPr id="34864" name="Rectangle 48">
              <a:extLst>
                <a:ext uri="{FF2B5EF4-FFF2-40B4-BE49-F238E27FC236}">
                  <a16:creationId xmlns:a16="http://schemas.microsoft.com/office/drawing/2014/main" xmlns="" id="{4F9AAE84-C34C-409D-9CB8-C1F482F1339E}"/>
                </a:ext>
              </a:extLst>
            </p:cNvPr>
            <p:cNvSpPr>
              <a:spLocks noChangeArrowheads="1"/>
            </p:cNvSpPr>
            <p:nvPr/>
          </p:nvSpPr>
          <p:spPr bwMode="auto">
            <a:xfrm>
              <a:off x="576" y="1680"/>
              <a:ext cx="1776" cy="912"/>
            </a:xfrm>
            <a:prstGeom prst="rect">
              <a:avLst/>
            </a:prstGeom>
            <a:solidFill>
              <a:srgbClr val="C5FFFF">
                <a:alpha val="50000"/>
              </a:srgb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a:p>
              <a:pPr algn="ctr"/>
              <a:endParaRPr lang="en-US" altLang="zh-CN" sz="2800" b="1">
                <a:solidFill>
                  <a:srgbClr val="1C1C1C"/>
                </a:solidFill>
                <a:latin typeface="Times New Roman" panose="02020603050405020304" pitchFamily="18" charset="0"/>
              </a:endParaRPr>
            </a:p>
          </p:txBody>
        </p:sp>
        <p:sp>
          <p:nvSpPr>
            <p:cNvPr id="34865" name="Text Box 49">
              <a:extLst>
                <a:ext uri="{FF2B5EF4-FFF2-40B4-BE49-F238E27FC236}">
                  <a16:creationId xmlns:a16="http://schemas.microsoft.com/office/drawing/2014/main" xmlns="" id="{2D81A895-3163-4A9B-B75E-E89883DC733A}"/>
                </a:ext>
              </a:extLst>
            </p:cNvPr>
            <p:cNvSpPr txBox="1">
              <a:spLocks noChangeArrowheads="1"/>
            </p:cNvSpPr>
            <p:nvPr/>
          </p:nvSpPr>
          <p:spPr bwMode="auto">
            <a:xfrm>
              <a:off x="576" y="2256"/>
              <a:ext cx="80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66"/>
                  </a:solidFill>
                  <a:latin typeface="Times New Roman" panose="02020603050405020304" pitchFamily="18" charset="0"/>
                </a:rPr>
                <a:t>玻璃</a:t>
              </a:r>
            </a:p>
          </p:txBody>
        </p:sp>
        <p:graphicFrame>
          <p:nvGraphicFramePr>
            <p:cNvPr id="34866" name="Object 50">
              <a:extLst>
                <a:ext uri="{FF2B5EF4-FFF2-40B4-BE49-F238E27FC236}">
                  <a16:creationId xmlns:a16="http://schemas.microsoft.com/office/drawing/2014/main" xmlns="" id="{634E67A0-5E9C-45FD-8294-CCBD599D5184}"/>
                </a:ext>
              </a:extLst>
            </p:cNvPr>
            <p:cNvGraphicFramePr>
              <a:graphicFrameLocks noChangeAspect="1"/>
            </p:cNvGraphicFramePr>
            <p:nvPr/>
          </p:nvGraphicFramePr>
          <p:xfrm>
            <a:off x="617" y="1728"/>
            <a:ext cx="309" cy="387"/>
          </p:xfrm>
          <a:graphic>
            <a:graphicData uri="http://schemas.openxmlformats.org/presentationml/2006/ole">
              <mc:AlternateContent xmlns:mc="http://schemas.openxmlformats.org/markup-compatibility/2006">
                <mc:Choice xmlns:v="urn:schemas-microsoft-com:vml" Requires="v">
                  <p:oleObj spid="_x0000_s66595" name="Equation" r:id="rId9" imgW="253800" imgH="317160" progId="Equation.3">
                    <p:embed/>
                  </p:oleObj>
                </mc:Choice>
                <mc:Fallback>
                  <p:oleObj name="Equation" r:id="rId9" imgW="253800" imgH="317160" progId="Equation.3">
                    <p:embed/>
                    <p:pic>
                      <p:nvPicPr>
                        <p:cNvPr id="34866" name="Object 50">
                          <a:extLst>
                            <a:ext uri="{FF2B5EF4-FFF2-40B4-BE49-F238E27FC236}">
                              <a16:creationId xmlns:a16="http://schemas.microsoft.com/office/drawing/2014/main" xmlns="" id="{634E67A0-5E9C-45FD-8294-CCBD599D5184}"/>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 y="1728"/>
                          <a:ext cx="309"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867" name="Group 51">
            <a:extLst>
              <a:ext uri="{FF2B5EF4-FFF2-40B4-BE49-F238E27FC236}">
                <a16:creationId xmlns:a16="http://schemas.microsoft.com/office/drawing/2014/main" xmlns="" id="{92FC2183-76EB-4D00-8C2E-1634898CDEB4}"/>
              </a:ext>
            </a:extLst>
          </p:cNvPr>
          <p:cNvGrpSpPr>
            <a:grpSpLocks/>
          </p:cNvGrpSpPr>
          <p:nvPr/>
        </p:nvGrpSpPr>
        <p:grpSpPr bwMode="auto">
          <a:xfrm>
            <a:off x="4114800" y="2940051"/>
            <a:ext cx="376238" cy="722313"/>
            <a:chOff x="1440" y="1852"/>
            <a:chExt cx="237" cy="455"/>
          </a:xfrm>
        </p:grpSpPr>
        <p:graphicFrame>
          <p:nvGraphicFramePr>
            <p:cNvPr id="34868" name="Object 52">
              <a:extLst>
                <a:ext uri="{FF2B5EF4-FFF2-40B4-BE49-F238E27FC236}">
                  <a16:creationId xmlns:a16="http://schemas.microsoft.com/office/drawing/2014/main" xmlns="" id="{04EC6BA6-097D-4883-AC36-6F2ECCE7CF07}"/>
                </a:ext>
              </a:extLst>
            </p:cNvPr>
            <p:cNvGraphicFramePr>
              <a:graphicFrameLocks noChangeAspect="1"/>
            </p:cNvGraphicFramePr>
            <p:nvPr/>
          </p:nvGraphicFramePr>
          <p:xfrm>
            <a:off x="1488" y="2044"/>
            <a:ext cx="189" cy="263"/>
          </p:xfrm>
          <a:graphic>
            <a:graphicData uri="http://schemas.openxmlformats.org/presentationml/2006/ole">
              <mc:AlternateContent xmlns:mc="http://schemas.openxmlformats.org/markup-compatibility/2006">
                <mc:Choice xmlns:v="urn:schemas-microsoft-com:vml" Requires="v">
                  <p:oleObj spid="_x0000_s66596" name="公式" r:id="rId11" imgW="177480" imgH="241200" progId="Equation.3">
                    <p:embed/>
                  </p:oleObj>
                </mc:Choice>
                <mc:Fallback>
                  <p:oleObj name="公式" r:id="rId11" imgW="177480" imgH="241200" progId="Equation.3">
                    <p:embed/>
                    <p:pic>
                      <p:nvPicPr>
                        <p:cNvPr id="34868" name="Object 52">
                          <a:extLst>
                            <a:ext uri="{FF2B5EF4-FFF2-40B4-BE49-F238E27FC236}">
                              <a16:creationId xmlns:a16="http://schemas.microsoft.com/office/drawing/2014/main" xmlns="" id="{04EC6BA6-097D-4883-AC36-6F2ECCE7CF07}"/>
                            </a:ext>
                          </a:extLst>
                        </p:cNvPr>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2044"/>
                          <a:ext cx="189"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69" name="Arc 53">
              <a:extLst>
                <a:ext uri="{FF2B5EF4-FFF2-40B4-BE49-F238E27FC236}">
                  <a16:creationId xmlns:a16="http://schemas.microsoft.com/office/drawing/2014/main" xmlns="" id="{309E15C9-2FBC-4463-8B95-586C9174E8AB}"/>
                </a:ext>
              </a:extLst>
            </p:cNvPr>
            <p:cNvSpPr>
              <a:spLocks/>
            </p:cNvSpPr>
            <p:nvPr/>
          </p:nvSpPr>
          <p:spPr bwMode="auto">
            <a:xfrm rot="11414303" flipH="1">
              <a:off x="1440" y="1852"/>
              <a:ext cx="184" cy="144"/>
            </a:xfrm>
            <a:custGeom>
              <a:avLst/>
              <a:gdLst>
                <a:gd name="G0" fmla="+- 4433 0 0"/>
                <a:gd name="G1" fmla="+- 21600 0 0"/>
                <a:gd name="G2" fmla="+- 21600 0 0"/>
                <a:gd name="T0" fmla="*/ 0 w 25732"/>
                <a:gd name="T1" fmla="*/ 460 h 21600"/>
                <a:gd name="T2" fmla="*/ 25732 w 25732"/>
                <a:gd name="T3" fmla="*/ 18008 h 21600"/>
                <a:gd name="T4" fmla="*/ 4433 w 25732"/>
                <a:gd name="T5" fmla="*/ 21600 h 21600"/>
              </a:gdLst>
              <a:ahLst/>
              <a:cxnLst>
                <a:cxn ang="0">
                  <a:pos x="T0" y="T1"/>
                </a:cxn>
                <a:cxn ang="0">
                  <a:pos x="T2" y="T3"/>
                </a:cxn>
                <a:cxn ang="0">
                  <a:pos x="T4" y="T5"/>
                </a:cxn>
              </a:cxnLst>
              <a:rect l="0" t="0" r="r" b="b"/>
              <a:pathLst>
                <a:path w="25732" h="21600" fill="none" extrusionOk="0">
                  <a:moveTo>
                    <a:pt x="-1" y="459"/>
                  </a:moveTo>
                  <a:cubicBezTo>
                    <a:pt x="1457" y="154"/>
                    <a:pt x="2943" y="0"/>
                    <a:pt x="4433" y="0"/>
                  </a:cubicBezTo>
                  <a:cubicBezTo>
                    <a:pt x="14976" y="0"/>
                    <a:pt x="23978" y="7611"/>
                    <a:pt x="25732" y="18007"/>
                  </a:cubicBezTo>
                </a:path>
                <a:path w="25732" h="21600" stroke="0" extrusionOk="0">
                  <a:moveTo>
                    <a:pt x="-1" y="459"/>
                  </a:moveTo>
                  <a:cubicBezTo>
                    <a:pt x="1457" y="154"/>
                    <a:pt x="2943" y="0"/>
                    <a:pt x="4433" y="0"/>
                  </a:cubicBezTo>
                  <a:cubicBezTo>
                    <a:pt x="14976" y="0"/>
                    <a:pt x="23978" y="7611"/>
                    <a:pt x="25732" y="18007"/>
                  </a:cubicBezTo>
                  <a:lnTo>
                    <a:pt x="4433" y="21600"/>
                  </a:lnTo>
                  <a:close/>
                </a:path>
              </a:pathLst>
            </a:custGeom>
            <a:noFill/>
            <a:ln w="28575">
              <a:solidFill>
                <a:srgbClr val="0000FF"/>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mc:AlternateContent xmlns:mc="http://schemas.openxmlformats.org/markup-compatibility/2006">
        <mc:Choice xmlns:p14="http://schemas.microsoft.com/office/powerpoint/2010/main" Requires="p14">
          <p:contentPart p14:bwMode="auto" r:id="rId13">
            <p14:nvContentPartPr>
              <p14:cNvPr id="2" name="墨迹 1"/>
              <p14:cNvContentPartPr/>
              <p14:nvPr/>
            </p14:nvContentPartPr>
            <p14:xfrm>
              <a:off x="529200" y="717120"/>
              <a:ext cx="11061720" cy="5004720"/>
            </p14:xfrm>
          </p:contentPart>
        </mc:Choice>
        <mc:Fallback>
          <p:pic>
            <p:nvPicPr>
              <p:cNvPr id="2" name="墨迹 1"/>
              <p:cNvPicPr/>
              <p:nvPr/>
            </p:nvPicPr>
            <p:blipFill>
              <a:blip r:embed="rId14"/>
              <a:stretch>
                <a:fillRect/>
              </a:stretch>
            </p:blipFill>
            <p:spPr>
              <a:xfrm>
                <a:off x="519840" y="707760"/>
                <a:ext cx="11081160" cy="5024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4839"/>
                                        </p:tgtEl>
                                        <p:attrNameLst>
                                          <p:attrName>style.visibility</p:attrName>
                                        </p:attrNameLst>
                                      </p:cBhvr>
                                      <p:to>
                                        <p:strVal val="visible"/>
                                      </p:to>
                                    </p:set>
                                    <p:animEffect transition="in" filter="strips(downRight)">
                                      <p:cBhvr>
                                        <p:cTn id="7" dur="500"/>
                                        <p:tgtEl>
                                          <p:spTgt spid="348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strips(upRight)">
                                      <p:cBhvr>
                                        <p:cTn id="12" dur="500"/>
                                        <p:tgtEl>
                                          <p:spTgt spid="348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4853"/>
                                        </p:tgtEl>
                                        <p:attrNameLst>
                                          <p:attrName>style.visibility</p:attrName>
                                        </p:attrNameLst>
                                      </p:cBhvr>
                                      <p:to>
                                        <p:strVal val="visible"/>
                                      </p:to>
                                    </p:set>
                                    <p:animEffect transition="in" filter="strips(downRight)">
                                      <p:cBhvr>
                                        <p:cTn id="17" dur="500"/>
                                        <p:tgtEl>
                                          <p:spTgt spid="348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4867"/>
                                        </p:tgtEl>
                                        <p:attrNameLst>
                                          <p:attrName>style.visibility</p:attrName>
                                        </p:attrNameLst>
                                      </p:cBhvr>
                                      <p:to>
                                        <p:strVal val="visible"/>
                                      </p:to>
                                    </p:set>
                                    <p:animEffect transition="in" filter="box(in)">
                                      <p:cBhvr>
                                        <p:cTn id="22" dur="500"/>
                                        <p:tgtEl>
                                          <p:spTgt spid="348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835"/>
                                        </p:tgtEl>
                                        <p:attrNameLst>
                                          <p:attrName>style.visibility</p:attrName>
                                        </p:attrNameLst>
                                      </p:cBhvr>
                                      <p:to>
                                        <p:strVal val="visible"/>
                                      </p:to>
                                    </p:set>
                                    <p:animEffect transition="in" filter="blinds(horizontal)">
                                      <p:cBhvr>
                                        <p:cTn id="27" dur="500"/>
                                        <p:tgtEl>
                                          <p:spTgt spid="348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4836"/>
                                        </p:tgtEl>
                                        <p:attrNameLst>
                                          <p:attrName>style.visibility</p:attrName>
                                        </p:attrNameLst>
                                      </p:cBhvr>
                                      <p:to>
                                        <p:strVal val="visible"/>
                                      </p:to>
                                    </p:set>
                                    <p:animEffect transition="in" filter="blinds(vertical)">
                                      <p:cBhvr>
                                        <p:cTn id="32" dur="500"/>
                                        <p:tgtEl>
                                          <p:spTgt spid="34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5" grpId="0" autoUpdateAnimBg="0"/>
      <p:bldP spid="3483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a:extLst>
              <a:ext uri="{FF2B5EF4-FFF2-40B4-BE49-F238E27FC236}">
                <a16:creationId xmlns:a16="http://schemas.microsoft.com/office/drawing/2014/main" xmlns="" id="{8C409B83-D237-4C8D-B8AC-0989CBBD0B11}"/>
              </a:ext>
            </a:extLst>
          </p:cNvPr>
          <p:cNvSpPr>
            <a:spLocks noGrp="1"/>
          </p:cNvSpPr>
          <p:nvPr>
            <p:ph type="sldNum" sz="quarter" idx="10"/>
          </p:nvPr>
        </p:nvSpPr>
        <p:spPr/>
        <p:txBody>
          <a:bodyPr/>
          <a:lstStyle/>
          <a:p>
            <a:fld id="{EF0F3EB5-6C0F-4BB8-835E-0A5F4A439884}" type="slidenum">
              <a:rPr lang="en-US" altLang="zh-CN">
                <a:solidFill>
                  <a:srgbClr val="000000"/>
                </a:solidFill>
              </a:rPr>
              <a:pPr/>
              <a:t>17</a:t>
            </a:fld>
            <a:endParaRPr lang="en-US" altLang="zh-CN">
              <a:solidFill>
                <a:srgbClr val="000000"/>
              </a:solidFill>
            </a:endParaRPr>
          </a:p>
        </p:txBody>
      </p:sp>
      <p:sp>
        <p:nvSpPr>
          <p:cNvPr id="42005" name="Text Box 21">
            <a:extLst>
              <a:ext uri="{FF2B5EF4-FFF2-40B4-BE49-F238E27FC236}">
                <a16:creationId xmlns:a16="http://schemas.microsoft.com/office/drawing/2014/main" xmlns="" id="{3F4843E3-6E7F-41B9-B975-2B57F1A436F9}"/>
              </a:ext>
            </a:extLst>
          </p:cNvPr>
          <p:cNvSpPr txBox="1">
            <a:spLocks noChangeArrowheads="1"/>
          </p:cNvSpPr>
          <p:nvPr/>
        </p:nvSpPr>
        <p:spPr bwMode="auto">
          <a:xfrm>
            <a:off x="2133600" y="990601"/>
            <a:ext cx="80772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Blip>
                <a:blip r:embed="rId2"/>
              </a:buBlip>
            </a:pPr>
            <a:r>
              <a:rPr lang="en-US" altLang="zh-CN" b="1">
                <a:solidFill>
                  <a:srgbClr val="CC0000"/>
                </a:solidFill>
                <a:latin typeface="Times New Roman" panose="02020603050405020304" pitchFamily="18" charset="0"/>
              </a:rPr>
              <a:t>      </a:t>
            </a:r>
            <a:r>
              <a:rPr lang="zh-CN" altLang="en-US" b="1">
                <a:solidFill>
                  <a:srgbClr val="CC0000"/>
                </a:solidFill>
                <a:latin typeface="Times New Roman" panose="02020603050405020304" pitchFamily="18" charset="0"/>
              </a:rPr>
              <a:t>折射光</a:t>
            </a:r>
            <a:r>
              <a:rPr lang="zh-CN" altLang="en-US" b="1">
                <a:solidFill>
                  <a:srgbClr val="000000"/>
                </a:solidFill>
                <a:latin typeface="Times New Roman" panose="02020603050405020304" pitchFamily="18" charset="0"/>
              </a:rPr>
              <a:t>       </a:t>
            </a:r>
            <a:r>
              <a:rPr lang="zh-CN" altLang="en-US" b="1">
                <a:solidFill>
                  <a:srgbClr val="333399"/>
                </a:solidFill>
                <a:latin typeface="Times New Roman" panose="02020603050405020304" pitchFamily="18" charset="0"/>
              </a:rPr>
              <a:t>部分</a:t>
            </a:r>
            <a:r>
              <a:rPr lang="zh-CN" altLang="en-US" b="1">
                <a:solidFill>
                  <a:srgbClr val="000000"/>
                </a:solidFill>
                <a:latin typeface="Times New Roman" panose="02020603050405020304" pitchFamily="18" charset="0"/>
              </a:rPr>
              <a:t>偏振光，平行于入射面的振动大于垂直于入射面的振动 </a:t>
            </a:r>
            <a:r>
              <a:rPr lang="en-US" altLang="zh-CN" b="1">
                <a:solidFill>
                  <a:srgbClr val="000000"/>
                </a:solidFill>
                <a:latin typeface="Times New Roman" panose="02020603050405020304" pitchFamily="18" charset="0"/>
              </a:rPr>
              <a:t>.</a:t>
            </a:r>
          </a:p>
        </p:txBody>
      </p:sp>
      <p:sp>
        <p:nvSpPr>
          <p:cNvPr id="42006" name="Text Box 22">
            <a:extLst>
              <a:ext uri="{FF2B5EF4-FFF2-40B4-BE49-F238E27FC236}">
                <a16:creationId xmlns:a16="http://schemas.microsoft.com/office/drawing/2014/main" xmlns="" id="{F022F647-5765-4F76-92FA-01ECBAC41E4D}"/>
              </a:ext>
            </a:extLst>
          </p:cNvPr>
          <p:cNvSpPr txBox="1">
            <a:spLocks noChangeArrowheads="1"/>
          </p:cNvSpPr>
          <p:nvPr/>
        </p:nvSpPr>
        <p:spPr bwMode="auto">
          <a:xfrm>
            <a:off x="2209800" y="2743201"/>
            <a:ext cx="81534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b="1">
                <a:solidFill>
                  <a:srgbClr val="CC0000"/>
                </a:solidFill>
                <a:latin typeface="Times New Roman" panose="02020603050405020304" pitchFamily="18" charset="0"/>
              </a:rPr>
              <a:t>        </a:t>
            </a:r>
            <a:r>
              <a:rPr lang="zh-CN" altLang="en-US" b="1">
                <a:solidFill>
                  <a:srgbClr val="CC0000"/>
                </a:solidFill>
                <a:latin typeface="Times New Roman" panose="02020603050405020304" pitchFamily="18" charset="0"/>
              </a:rPr>
              <a:t>理论和实验证明</a:t>
            </a:r>
            <a:r>
              <a:rPr lang="zh-CN" altLang="en-US" b="1">
                <a:solidFill>
                  <a:srgbClr val="000000"/>
                </a:solidFill>
                <a:latin typeface="Times New Roman" panose="02020603050405020304" pitchFamily="18" charset="0"/>
              </a:rPr>
              <a:t>：反射光的偏振化程度与入射角有关 </a:t>
            </a:r>
            <a:r>
              <a:rPr lang="en-US" altLang="zh-CN" b="1">
                <a:solidFill>
                  <a:srgbClr val="000000"/>
                </a:solidFill>
                <a:latin typeface="Times New Roman" panose="02020603050405020304" pitchFamily="18" charset="0"/>
              </a:rPr>
              <a:t>.</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2266200" y="1485000"/>
              <a:ext cx="7945920" cy="2592720"/>
            </p14:xfrm>
          </p:contentPart>
        </mc:Choice>
        <mc:Fallback>
          <p:pic>
            <p:nvPicPr>
              <p:cNvPr id="2" name="墨迹 1"/>
              <p:cNvPicPr/>
              <p:nvPr/>
            </p:nvPicPr>
            <p:blipFill>
              <a:blip r:embed="rId4"/>
              <a:stretch>
                <a:fillRect/>
              </a:stretch>
            </p:blipFill>
            <p:spPr>
              <a:xfrm>
                <a:off x="2257920" y="1477080"/>
                <a:ext cx="7964280" cy="2611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2005"/>
                                        </p:tgtEl>
                                        <p:attrNameLst>
                                          <p:attrName>style.visibility</p:attrName>
                                        </p:attrNameLst>
                                      </p:cBhvr>
                                      <p:to>
                                        <p:strVal val="visible"/>
                                      </p:to>
                                    </p:set>
                                    <p:animEffect transition="in" filter="blinds(vertical)">
                                      <p:cBhvr>
                                        <p:cTn id="7" dur="500"/>
                                        <p:tgtEl>
                                          <p:spTgt spid="420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006"/>
                                        </p:tgtEl>
                                        <p:attrNameLst>
                                          <p:attrName>style.visibility</p:attrName>
                                        </p:attrNameLst>
                                      </p:cBhvr>
                                      <p:to>
                                        <p:strVal val="visible"/>
                                      </p:to>
                                    </p:set>
                                    <p:animEffect transition="in" filter="blinds(horizontal)">
                                      <p:cBhvr>
                                        <p:cTn id="12" dur="500"/>
                                        <p:tgtEl>
                                          <p:spTgt spid="42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5" grpId="0" autoUpdateAnimBg="0"/>
      <p:bldP spid="4200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1">
            <a:extLst>
              <a:ext uri="{FF2B5EF4-FFF2-40B4-BE49-F238E27FC236}">
                <a16:creationId xmlns:a16="http://schemas.microsoft.com/office/drawing/2014/main" xmlns="" id="{89FA5213-8A0E-463F-84EA-A209060ACA31}"/>
              </a:ext>
            </a:extLst>
          </p:cNvPr>
          <p:cNvSpPr>
            <a:spLocks noGrp="1"/>
          </p:cNvSpPr>
          <p:nvPr>
            <p:ph type="sldNum" sz="quarter" idx="10"/>
          </p:nvPr>
        </p:nvSpPr>
        <p:spPr/>
        <p:txBody>
          <a:bodyPr/>
          <a:lstStyle/>
          <a:p>
            <a:fld id="{B1FDA571-197F-4AD1-9D85-EBE1E96F145A}" type="slidenum">
              <a:rPr lang="en-US" altLang="zh-CN">
                <a:solidFill>
                  <a:srgbClr val="000000"/>
                </a:solidFill>
              </a:rPr>
              <a:pPr/>
              <a:t>18</a:t>
            </a:fld>
            <a:endParaRPr lang="en-US" altLang="zh-CN">
              <a:solidFill>
                <a:srgbClr val="000000"/>
              </a:solidFill>
            </a:endParaRPr>
          </a:p>
        </p:txBody>
      </p:sp>
      <p:sp>
        <p:nvSpPr>
          <p:cNvPr id="35843" name="Text Box 3">
            <a:extLst>
              <a:ext uri="{FF2B5EF4-FFF2-40B4-BE49-F238E27FC236}">
                <a16:creationId xmlns:a16="http://schemas.microsoft.com/office/drawing/2014/main" xmlns="" id="{7463A3D6-7EE6-4B95-B723-9C54B172DC61}"/>
              </a:ext>
            </a:extLst>
          </p:cNvPr>
          <p:cNvSpPr txBox="1">
            <a:spLocks noChangeArrowheads="1"/>
          </p:cNvSpPr>
          <p:nvPr/>
        </p:nvSpPr>
        <p:spPr bwMode="auto">
          <a:xfrm>
            <a:off x="2362201" y="1066801"/>
            <a:ext cx="2964273" cy="1635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spcBef>
                <a:spcPct val="50000"/>
              </a:spcBef>
            </a:pPr>
            <a:r>
              <a:rPr lang="zh-CN" altLang="en-US" sz="3600" b="1">
                <a:solidFill>
                  <a:srgbClr val="CC0000"/>
                </a:solidFill>
                <a:latin typeface="Times New Roman" panose="02020603050405020304" pitchFamily="18" charset="0"/>
              </a:rPr>
              <a:t>布儒斯特定律</a:t>
            </a:r>
          </a:p>
          <a:p>
            <a:pPr>
              <a:lnSpc>
                <a:spcPct val="120000"/>
              </a:lnSpc>
              <a:spcBef>
                <a:spcPct val="50000"/>
              </a:spcBef>
            </a:pPr>
            <a:r>
              <a:rPr lang="zh-CN" altLang="en-US" sz="3600" b="1">
                <a:solidFill>
                  <a:srgbClr val="000000"/>
                </a:solidFill>
                <a:latin typeface="Times New Roman" panose="02020603050405020304" pitchFamily="18" charset="0"/>
              </a:rPr>
              <a:t>（</a:t>
            </a:r>
            <a:r>
              <a:rPr lang="en-US" altLang="zh-CN" sz="3600">
                <a:solidFill>
                  <a:srgbClr val="000000"/>
                </a:solidFill>
                <a:latin typeface="Times New Roman" panose="02020603050405020304" pitchFamily="18" charset="0"/>
              </a:rPr>
              <a:t>1815</a:t>
            </a:r>
            <a:r>
              <a:rPr lang="zh-CN" altLang="en-US" sz="3600" b="1">
                <a:solidFill>
                  <a:srgbClr val="000000"/>
                </a:solidFill>
                <a:latin typeface="Times New Roman" panose="02020603050405020304" pitchFamily="18" charset="0"/>
              </a:rPr>
              <a:t>年）</a:t>
            </a:r>
          </a:p>
        </p:txBody>
      </p:sp>
      <p:sp>
        <p:nvSpPr>
          <p:cNvPr id="35844" name="Text Box 4">
            <a:extLst>
              <a:ext uri="{FF2B5EF4-FFF2-40B4-BE49-F238E27FC236}">
                <a16:creationId xmlns:a16="http://schemas.microsoft.com/office/drawing/2014/main" xmlns="" id="{5A9C61D4-4C85-4952-A129-12C7F4D67CA1}"/>
              </a:ext>
            </a:extLst>
          </p:cNvPr>
          <p:cNvSpPr txBox="1">
            <a:spLocks noChangeArrowheads="1"/>
          </p:cNvSpPr>
          <p:nvPr/>
        </p:nvSpPr>
        <p:spPr bwMode="auto">
          <a:xfrm>
            <a:off x="2362200" y="4267201"/>
            <a:ext cx="79248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b="1">
                <a:solidFill>
                  <a:srgbClr val="000000"/>
                </a:solidFill>
                <a:latin typeface="Times New Roman" panose="02020603050405020304" pitchFamily="18" charset="0"/>
              </a:rPr>
              <a:t>反射光为完全偏振光，且振动面垂直入射面，折射光为部分偏振光．</a:t>
            </a:r>
          </a:p>
        </p:txBody>
      </p:sp>
      <p:graphicFrame>
        <p:nvGraphicFramePr>
          <p:cNvPr id="35845" name="Object 5">
            <a:extLst>
              <a:ext uri="{FF2B5EF4-FFF2-40B4-BE49-F238E27FC236}">
                <a16:creationId xmlns:a16="http://schemas.microsoft.com/office/drawing/2014/main" xmlns="" id="{89A6BD3C-E0BC-488E-AEEC-A818597FC0C8}"/>
              </a:ext>
            </a:extLst>
          </p:cNvPr>
          <p:cNvGraphicFramePr>
            <a:graphicFrameLocks noChangeAspect="1"/>
          </p:cNvGraphicFramePr>
          <p:nvPr/>
        </p:nvGraphicFramePr>
        <p:xfrm>
          <a:off x="3124200" y="2940050"/>
          <a:ext cx="1905000" cy="1098550"/>
        </p:xfrm>
        <a:graphic>
          <a:graphicData uri="http://schemas.openxmlformats.org/presentationml/2006/ole">
            <mc:AlternateContent xmlns:mc="http://schemas.openxmlformats.org/markup-compatibility/2006">
              <mc:Choice xmlns:v="urn:schemas-microsoft-com:vml" Requires="v">
                <p:oleObj spid="_x0000_s67622" name="Equation" r:id="rId3" imgW="1091880" imgH="672840" progId="Equation.3">
                  <p:embed/>
                </p:oleObj>
              </mc:Choice>
              <mc:Fallback>
                <p:oleObj name="Equation" r:id="rId3" imgW="1091880" imgH="672840" progId="Equation.3">
                  <p:embed/>
                  <p:pic>
                    <p:nvPicPr>
                      <p:cNvPr id="35845" name="Object 5">
                        <a:extLst>
                          <a:ext uri="{FF2B5EF4-FFF2-40B4-BE49-F238E27FC236}">
                            <a16:creationId xmlns:a16="http://schemas.microsoft.com/office/drawing/2014/main" xmlns="" id="{89A6BD3C-E0BC-488E-AEEC-A818597FC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40050"/>
                        <a:ext cx="1905000" cy="1098550"/>
                      </a:xfrm>
                      <a:prstGeom prst="rect">
                        <a:avLst/>
                      </a:prstGeom>
                      <a:gradFill rotWithShape="0">
                        <a:gsLst>
                          <a:gs pos="0">
                            <a:schemeClr val="accent1"/>
                          </a:gs>
                          <a:gs pos="50000">
                            <a:srgbClr val="FFFFFF"/>
                          </a:gs>
                          <a:gs pos="100000">
                            <a:schemeClr val="accent1"/>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6" name="Text Box 6">
            <a:extLst>
              <a:ext uri="{FF2B5EF4-FFF2-40B4-BE49-F238E27FC236}">
                <a16:creationId xmlns:a16="http://schemas.microsoft.com/office/drawing/2014/main" xmlns="" id="{3EC70815-9D01-404A-A1FD-F808E7CC551E}"/>
              </a:ext>
            </a:extLst>
          </p:cNvPr>
          <p:cNvSpPr txBox="1">
            <a:spLocks noChangeArrowheads="1"/>
          </p:cNvSpPr>
          <p:nvPr/>
        </p:nvSpPr>
        <p:spPr bwMode="auto">
          <a:xfrm>
            <a:off x="2362200" y="3090863"/>
            <a:ext cx="4021138" cy="62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b="1">
                <a:solidFill>
                  <a:srgbClr val="000000"/>
                </a:solidFill>
                <a:latin typeface="Times New Roman" panose="02020603050405020304" pitchFamily="18" charset="0"/>
              </a:rPr>
              <a:t>当                        时，</a:t>
            </a:r>
          </a:p>
        </p:txBody>
      </p:sp>
      <p:grpSp>
        <p:nvGrpSpPr>
          <p:cNvPr id="35855" name="Group 15">
            <a:extLst>
              <a:ext uri="{FF2B5EF4-FFF2-40B4-BE49-F238E27FC236}">
                <a16:creationId xmlns:a16="http://schemas.microsoft.com/office/drawing/2014/main" xmlns="" id="{5CF4644F-53DF-45DA-94DC-BB6070641B2F}"/>
              </a:ext>
            </a:extLst>
          </p:cNvPr>
          <p:cNvGrpSpPr>
            <a:grpSpLocks/>
          </p:cNvGrpSpPr>
          <p:nvPr/>
        </p:nvGrpSpPr>
        <p:grpSpPr bwMode="auto">
          <a:xfrm>
            <a:off x="6248400" y="990600"/>
            <a:ext cx="3810000" cy="3200400"/>
            <a:chOff x="288" y="480"/>
            <a:chExt cx="2400" cy="2016"/>
          </a:xfrm>
        </p:grpSpPr>
        <p:grpSp>
          <p:nvGrpSpPr>
            <p:cNvPr id="35856" name="Group 16">
              <a:extLst>
                <a:ext uri="{FF2B5EF4-FFF2-40B4-BE49-F238E27FC236}">
                  <a16:creationId xmlns:a16="http://schemas.microsoft.com/office/drawing/2014/main" xmlns="" id="{D76C98A5-677D-4059-A9AE-1064587940E2}"/>
                </a:ext>
              </a:extLst>
            </p:cNvPr>
            <p:cNvGrpSpPr>
              <a:grpSpLocks/>
            </p:cNvGrpSpPr>
            <p:nvPr/>
          </p:nvGrpSpPr>
          <p:grpSpPr bwMode="auto">
            <a:xfrm>
              <a:off x="288" y="480"/>
              <a:ext cx="2400" cy="2016"/>
              <a:chOff x="288" y="480"/>
              <a:chExt cx="2400" cy="2016"/>
            </a:xfrm>
          </p:grpSpPr>
          <p:sp>
            <p:nvSpPr>
              <p:cNvPr id="35857" name="Rectangle 17">
                <a:extLst>
                  <a:ext uri="{FF2B5EF4-FFF2-40B4-BE49-F238E27FC236}">
                    <a16:creationId xmlns:a16="http://schemas.microsoft.com/office/drawing/2014/main" xmlns="" id="{DB20F7D8-E269-42BB-941E-37B4C97AD08D}"/>
                  </a:ext>
                </a:extLst>
              </p:cNvPr>
              <p:cNvSpPr>
                <a:spLocks noChangeArrowheads="1"/>
              </p:cNvSpPr>
              <p:nvPr/>
            </p:nvSpPr>
            <p:spPr bwMode="auto">
              <a:xfrm>
                <a:off x="288" y="480"/>
                <a:ext cx="2400" cy="201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35858" name="Group 18">
                <a:extLst>
                  <a:ext uri="{FF2B5EF4-FFF2-40B4-BE49-F238E27FC236}">
                    <a16:creationId xmlns:a16="http://schemas.microsoft.com/office/drawing/2014/main" xmlns="" id="{9B3BAC57-9560-44F8-AB04-CA9312BA19C8}"/>
                  </a:ext>
                </a:extLst>
              </p:cNvPr>
              <p:cNvGrpSpPr>
                <a:grpSpLocks/>
              </p:cNvGrpSpPr>
              <p:nvPr/>
            </p:nvGrpSpPr>
            <p:grpSpPr bwMode="auto">
              <a:xfrm>
                <a:off x="341" y="731"/>
                <a:ext cx="1195" cy="597"/>
                <a:chOff x="341" y="731"/>
                <a:chExt cx="1195" cy="597"/>
              </a:xfrm>
            </p:grpSpPr>
            <p:sp>
              <p:nvSpPr>
                <p:cNvPr id="35859" name="Line 19">
                  <a:extLst>
                    <a:ext uri="{FF2B5EF4-FFF2-40B4-BE49-F238E27FC236}">
                      <a16:creationId xmlns:a16="http://schemas.microsoft.com/office/drawing/2014/main" xmlns="" id="{6822B0FC-9E4B-480B-BFCE-65903A7535AF}"/>
                    </a:ext>
                  </a:extLst>
                </p:cNvPr>
                <p:cNvSpPr>
                  <a:spLocks noChangeShapeType="1"/>
                </p:cNvSpPr>
                <p:nvPr/>
              </p:nvSpPr>
              <p:spPr bwMode="auto">
                <a:xfrm rot="-19786639">
                  <a:off x="341" y="1040"/>
                  <a:ext cx="1195" cy="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0" name="Line 20">
                  <a:extLst>
                    <a:ext uri="{FF2B5EF4-FFF2-40B4-BE49-F238E27FC236}">
                      <a16:creationId xmlns:a16="http://schemas.microsoft.com/office/drawing/2014/main" xmlns="" id="{C70CB6BD-B259-4193-A83A-B89192304B01}"/>
                    </a:ext>
                  </a:extLst>
                </p:cNvPr>
                <p:cNvSpPr>
                  <a:spLocks noChangeShapeType="1"/>
                </p:cNvSpPr>
                <p:nvPr/>
              </p:nvSpPr>
              <p:spPr bwMode="auto">
                <a:xfrm rot="-19786639">
                  <a:off x="596" y="731"/>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1" name="Line 21">
                  <a:extLst>
                    <a:ext uri="{FF2B5EF4-FFF2-40B4-BE49-F238E27FC236}">
                      <a16:creationId xmlns:a16="http://schemas.microsoft.com/office/drawing/2014/main" xmlns="" id="{01B582A7-9913-40BD-BAE9-0A334AA1EC56}"/>
                    </a:ext>
                  </a:extLst>
                </p:cNvPr>
                <p:cNvSpPr>
                  <a:spLocks noChangeShapeType="1"/>
                </p:cNvSpPr>
                <p:nvPr/>
              </p:nvSpPr>
              <p:spPr bwMode="auto">
                <a:xfrm rot="-19786639">
                  <a:off x="763" y="829"/>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2" name="Line 22">
                  <a:extLst>
                    <a:ext uri="{FF2B5EF4-FFF2-40B4-BE49-F238E27FC236}">
                      <a16:creationId xmlns:a16="http://schemas.microsoft.com/office/drawing/2014/main" xmlns="" id="{3B11D4C5-3E60-4AE9-B133-81021551E9CF}"/>
                    </a:ext>
                  </a:extLst>
                </p:cNvPr>
                <p:cNvSpPr>
                  <a:spLocks noChangeShapeType="1"/>
                </p:cNvSpPr>
                <p:nvPr/>
              </p:nvSpPr>
              <p:spPr bwMode="auto">
                <a:xfrm rot="-19786639">
                  <a:off x="931" y="927"/>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3" name="Line 23">
                  <a:extLst>
                    <a:ext uri="{FF2B5EF4-FFF2-40B4-BE49-F238E27FC236}">
                      <a16:creationId xmlns:a16="http://schemas.microsoft.com/office/drawing/2014/main" xmlns="" id="{2CE31CE6-5B74-4992-9DF1-59F1574F2176}"/>
                    </a:ext>
                  </a:extLst>
                </p:cNvPr>
                <p:cNvSpPr>
                  <a:spLocks noChangeShapeType="1"/>
                </p:cNvSpPr>
                <p:nvPr/>
              </p:nvSpPr>
              <p:spPr bwMode="auto">
                <a:xfrm rot="-19786639">
                  <a:off x="1099" y="1024"/>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4" name="Line 24">
                  <a:extLst>
                    <a:ext uri="{FF2B5EF4-FFF2-40B4-BE49-F238E27FC236}">
                      <a16:creationId xmlns:a16="http://schemas.microsoft.com/office/drawing/2014/main" xmlns="" id="{854B8E41-4E87-46AF-882A-8929105A76A2}"/>
                    </a:ext>
                  </a:extLst>
                </p:cNvPr>
                <p:cNvSpPr>
                  <a:spLocks noChangeShapeType="1"/>
                </p:cNvSpPr>
                <p:nvPr/>
              </p:nvSpPr>
              <p:spPr bwMode="auto">
                <a:xfrm rot="-19786639">
                  <a:off x="1296" y="1104"/>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5" name="Oval 25">
                  <a:extLst>
                    <a:ext uri="{FF2B5EF4-FFF2-40B4-BE49-F238E27FC236}">
                      <a16:creationId xmlns:a16="http://schemas.microsoft.com/office/drawing/2014/main" xmlns="" id="{94174DBA-DCF8-4752-AAA8-0D793A8D8EFC}"/>
                    </a:ext>
                  </a:extLst>
                </p:cNvPr>
                <p:cNvSpPr>
                  <a:spLocks noChangeArrowheads="1"/>
                </p:cNvSpPr>
                <p:nvPr/>
              </p:nvSpPr>
              <p:spPr bwMode="auto">
                <a:xfrm rot="-19786639">
                  <a:off x="480" y="767"/>
                  <a:ext cx="65"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6" name="Oval 26">
                  <a:extLst>
                    <a:ext uri="{FF2B5EF4-FFF2-40B4-BE49-F238E27FC236}">
                      <a16:creationId xmlns:a16="http://schemas.microsoft.com/office/drawing/2014/main" xmlns="" id="{C83CB650-007B-4717-835D-02B6C79520DE}"/>
                    </a:ext>
                  </a:extLst>
                </p:cNvPr>
                <p:cNvSpPr>
                  <a:spLocks noChangeArrowheads="1"/>
                </p:cNvSpPr>
                <p:nvPr/>
              </p:nvSpPr>
              <p:spPr bwMode="auto">
                <a:xfrm rot="-19786639">
                  <a:off x="647" y="865"/>
                  <a:ext cx="65"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7" name="Oval 27">
                  <a:extLst>
                    <a:ext uri="{FF2B5EF4-FFF2-40B4-BE49-F238E27FC236}">
                      <a16:creationId xmlns:a16="http://schemas.microsoft.com/office/drawing/2014/main" xmlns="" id="{92B2DA10-0CE6-4160-A7BD-5A1BA425F9DA}"/>
                    </a:ext>
                  </a:extLst>
                </p:cNvPr>
                <p:cNvSpPr>
                  <a:spLocks noChangeArrowheads="1"/>
                </p:cNvSpPr>
                <p:nvPr/>
              </p:nvSpPr>
              <p:spPr bwMode="auto">
                <a:xfrm rot="-19786639">
                  <a:off x="815" y="962"/>
                  <a:ext cx="64"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8" name="Oval 28">
                  <a:extLst>
                    <a:ext uri="{FF2B5EF4-FFF2-40B4-BE49-F238E27FC236}">
                      <a16:creationId xmlns:a16="http://schemas.microsoft.com/office/drawing/2014/main" xmlns="" id="{54303E13-4C33-4323-AA0C-95016724B541}"/>
                    </a:ext>
                  </a:extLst>
                </p:cNvPr>
                <p:cNvSpPr>
                  <a:spLocks noChangeArrowheads="1"/>
                </p:cNvSpPr>
                <p:nvPr/>
              </p:nvSpPr>
              <p:spPr bwMode="auto">
                <a:xfrm rot="-19786639">
                  <a:off x="983" y="1059"/>
                  <a:ext cx="64"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69" name="Oval 29">
                  <a:extLst>
                    <a:ext uri="{FF2B5EF4-FFF2-40B4-BE49-F238E27FC236}">
                      <a16:creationId xmlns:a16="http://schemas.microsoft.com/office/drawing/2014/main" xmlns="" id="{5D3D775E-2BF7-423D-80E4-35452947CDAD}"/>
                    </a:ext>
                  </a:extLst>
                </p:cNvPr>
                <p:cNvSpPr>
                  <a:spLocks noChangeArrowheads="1"/>
                </p:cNvSpPr>
                <p:nvPr/>
              </p:nvSpPr>
              <p:spPr bwMode="auto">
                <a:xfrm rot="-19786639">
                  <a:off x="1149" y="1157"/>
                  <a:ext cx="65"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35870" name="Line 30">
                <a:extLst>
                  <a:ext uri="{FF2B5EF4-FFF2-40B4-BE49-F238E27FC236}">
                    <a16:creationId xmlns:a16="http://schemas.microsoft.com/office/drawing/2014/main" xmlns="" id="{413B7010-19F6-4AEF-98FA-72BC3B1ABD00}"/>
                  </a:ext>
                </a:extLst>
              </p:cNvPr>
              <p:cNvSpPr>
                <a:spLocks noChangeShapeType="1"/>
              </p:cNvSpPr>
              <p:nvPr/>
            </p:nvSpPr>
            <p:spPr bwMode="auto">
              <a:xfrm rot="-23345951">
                <a:off x="1337" y="1041"/>
                <a:ext cx="1344" cy="4"/>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71" name="Oval 31">
                <a:extLst>
                  <a:ext uri="{FF2B5EF4-FFF2-40B4-BE49-F238E27FC236}">
                    <a16:creationId xmlns:a16="http://schemas.microsoft.com/office/drawing/2014/main" xmlns="" id="{B170B29B-D5FA-422E-8116-10FF8DDDF5F9}"/>
                  </a:ext>
                </a:extLst>
              </p:cNvPr>
              <p:cNvSpPr>
                <a:spLocks noChangeArrowheads="1"/>
              </p:cNvSpPr>
              <p:nvPr/>
            </p:nvSpPr>
            <p:spPr bwMode="auto">
              <a:xfrm rot="-23345951">
                <a:off x="1530" y="1254"/>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72" name="Oval 32">
                <a:extLst>
                  <a:ext uri="{FF2B5EF4-FFF2-40B4-BE49-F238E27FC236}">
                    <a16:creationId xmlns:a16="http://schemas.microsoft.com/office/drawing/2014/main" xmlns="" id="{D28CCD15-5571-4F64-9E81-1C1C64E39FD1}"/>
                  </a:ext>
                </a:extLst>
              </p:cNvPr>
              <p:cNvSpPr>
                <a:spLocks noChangeArrowheads="1"/>
              </p:cNvSpPr>
              <p:nvPr/>
            </p:nvSpPr>
            <p:spPr bwMode="auto">
              <a:xfrm rot="-23345951">
                <a:off x="1760" y="1116"/>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73" name="Oval 33">
                <a:extLst>
                  <a:ext uri="{FF2B5EF4-FFF2-40B4-BE49-F238E27FC236}">
                    <a16:creationId xmlns:a16="http://schemas.microsoft.com/office/drawing/2014/main" xmlns="" id="{C54EED6A-2778-4690-B73C-602616370D54}"/>
                  </a:ext>
                </a:extLst>
              </p:cNvPr>
              <p:cNvSpPr>
                <a:spLocks noChangeArrowheads="1"/>
              </p:cNvSpPr>
              <p:nvPr/>
            </p:nvSpPr>
            <p:spPr bwMode="auto">
              <a:xfrm rot="-23345951">
                <a:off x="1952" y="1020"/>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74" name="Oval 34">
                <a:extLst>
                  <a:ext uri="{FF2B5EF4-FFF2-40B4-BE49-F238E27FC236}">
                    <a16:creationId xmlns:a16="http://schemas.microsoft.com/office/drawing/2014/main" xmlns="" id="{8CDAA862-C2D7-4CCC-9610-6936968E8CDB}"/>
                  </a:ext>
                </a:extLst>
              </p:cNvPr>
              <p:cNvSpPr>
                <a:spLocks noChangeArrowheads="1"/>
              </p:cNvSpPr>
              <p:nvPr/>
            </p:nvSpPr>
            <p:spPr bwMode="auto">
              <a:xfrm rot="-23345951">
                <a:off x="2144" y="909"/>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75" name="Oval 35">
                <a:extLst>
                  <a:ext uri="{FF2B5EF4-FFF2-40B4-BE49-F238E27FC236}">
                    <a16:creationId xmlns:a16="http://schemas.microsoft.com/office/drawing/2014/main" xmlns="" id="{FD000E6E-6512-4EAE-B9D3-A1A143B23AFC}"/>
                  </a:ext>
                </a:extLst>
              </p:cNvPr>
              <p:cNvSpPr>
                <a:spLocks noChangeArrowheads="1"/>
              </p:cNvSpPr>
              <p:nvPr/>
            </p:nvSpPr>
            <p:spPr bwMode="auto">
              <a:xfrm rot="-23345951">
                <a:off x="2304" y="813"/>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5876" name="Object 36">
                <a:extLst>
                  <a:ext uri="{FF2B5EF4-FFF2-40B4-BE49-F238E27FC236}">
                    <a16:creationId xmlns:a16="http://schemas.microsoft.com/office/drawing/2014/main" xmlns="" id="{6D1CFBE2-1CD0-454E-9486-70EF9803592C}"/>
                  </a:ext>
                </a:extLst>
              </p:cNvPr>
              <p:cNvGraphicFramePr>
                <a:graphicFrameLocks noChangeAspect="1"/>
              </p:cNvGraphicFramePr>
              <p:nvPr/>
            </p:nvGraphicFramePr>
            <p:xfrm>
              <a:off x="1152" y="672"/>
              <a:ext cx="197" cy="412"/>
            </p:xfrm>
            <a:graphic>
              <a:graphicData uri="http://schemas.openxmlformats.org/presentationml/2006/ole">
                <mc:AlternateContent xmlns:mc="http://schemas.openxmlformats.org/markup-compatibility/2006">
                  <mc:Choice xmlns:v="urn:schemas-microsoft-com:vml" Requires="v">
                    <p:oleObj spid="_x0000_s67623" name="公式" r:id="rId5" imgW="164880" imgH="330120" progId="Equation.3">
                      <p:embed/>
                    </p:oleObj>
                  </mc:Choice>
                  <mc:Fallback>
                    <p:oleObj name="公式" r:id="rId5" imgW="164880" imgH="330120" progId="Equation.3">
                      <p:embed/>
                      <p:pic>
                        <p:nvPicPr>
                          <p:cNvPr id="35876" name="Object 36">
                            <a:extLst>
                              <a:ext uri="{FF2B5EF4-FFF2-40B4-BE49-F238E27FC236}">
                                <a16:creationId xmlns:a16="http://schemas.microsoft.com/office/drawing/2014/main" xmlns="" id="{6D1CFBE2-1CD0-454E-9486-70EF98035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672"/>
                            <a:ext cx="197" cy="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7" name="Object 37">
                <a:extLst>
                  <a:ext uri="{FF2B5EF4-FFF2-40B4-BE49-F238E27FC236}">
                    <a16:creationId xmlns:a16="http://schemas.microsoft.com/office/drawing/2014/main" xmlns="" id="{DC836314-6609-43DB-91D2-A9169A09CE43}"/>
                  </a:ext>
                </a:extLst>
              </p:cNvPr>
              <p:cNvGraphicFramePr>
                <a:graphicFrameLocks noChangeAspect="1"/>
              </p:cNvGraphicFramePr>
              <p:nvPr/>
            </p:nvGraphicFramePr>
            <p:xfrm>
              <a:off x="1584" y="672"/>
              <a:ext cx="196" cy="409"/>
            </p:xfrm>
            <a:graphic>
              <a:graphicData uri="http://schemas.openxmlformats.org/presentationml/2006/ole">
                <mc:AlternateContent xmlns:mc="http://schemas.openxmlformats.org/markup-compatibility/2006">
                  <mc:Choice xmlns:v="urn:schemas-microsoft-com:vml" Requires="v">
                    <p:oleObj spid="_x0000_s67624" name="公式" r:id="rId7" imgW="164880" imgH="330120" progId="Equation.3">
                      <p:embed/>
                    </p:oleObj>
                  </mc:Choice>
                  <mc:Fallback>
                    <p:oleObj name="公式" r:id="rId7" imgW="164880" imgH="330120" progId="Equation.3">
                      <p:embed/>
                      <p:pic>
                        <p:nvPicPr>
                          <p:cNvPr id="35877" name="Object 37">
                            <a:extLst>
                              <a:ext uri="{FF2B5EF4-FFF2-40B4-BE49-F238E27FC236}">
                                <a16:creationId xmlns:a16="http://schemas.microsoft.com/office/drawing/2014/main" xmlns="" id="{DC836314-6609-43DB-91D2-A9169A09C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672"/>
                            <a:ext cx="196" cy="409"/>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78" name="Arc 38">
                <a:extLst>
                  <a:ext uri="{FF2B5EF4-FFF2-40B4-BE49-F238E27FC236}">
                    <a16:creationId xmlns:a16="http://schemas.microsoft.com/office/drawing/2014/main" xmlns="" id="{0B83D2F0-E82A-468D-836D-8B398E0C5B83}"/>
                  </a:ext>
                </a:extLst>
              </p:cNvPr>
              <p:cNvSpPr>
                <a:spLocks/>
              </p:cNvSpPr>
              <p:nvPr/>
            </p:nvSpPr>
            <p:spPr bwMode="auto">
              <a:xfrm rot="9220608" flipH="1" flipV="1">
                <a:off x="1475" y="1007"/>
                <a:ext cx="207" cy="249"/>
              </a:xfrm>
              <a:custGeom>
                <a:avLst/>
                <a:gdLst>
                  <a:gd name="G0" fmla="+- 3385 0 0"/>
                  <a:gd name="G1" fmla="+- 21600 0 0"/>
                  <a:gd name="G2" fmla="+- 21600 0 0"/>
                  <a:gd name="T0" fmla="*/ 0 w 24985"/>
                  <a:gd name="T1" fmla="*/ 267 h 21600"/>
                  <a:gd name="T2" fmla="*/ 24985 w 24985"/>
                  <a:gd name="T3" fmla="*/ 21600 h 21600"/>
                  <a:gd name="T4" fmla="*/ 3385 w 24985"/>
                  <a:gd name="T5" fmla="*/ 21600 h 21600"/>
                </a:gdLst>
                <a:ahLst/>
                <a:cxnLst>
                  <a:cxn ang="0">
                    <a:pos x="T0" y="T1"/>
                  </a:cxn>
                  <a:cxn ang="0">
                    <a:pos x="T2" y="T3"/>
                  </a:cxn>
                  <a:cxn ang="0">
                    <a:pos x="T4" y="T5"/>
                  </a:cxn>
                </a:cxnLst>
                <a:rect l="0" t="0" r="r" b="b"/>
                <a:pathLst>
                  <a:path w="24985" h="21600" fill="none" extrusionOk="0">
                    <a:moveTo>
                      <a:pt x="-1" y="266"/>
                    </a:moveTo>
                    <a:cubicBezTo>
                      <a:pt x="1119" y="89"/>
                      <a:pt x="2251" y="0"/>
                      <a:pt x="3385" y="0"/>
                    </a:cubicBezTo>
                    <a:cubicBezTo>
                      <a:pt x="15314" y="0"/>
                      <a:pt x="24985" y="9670"/>
                      <a:pt x="24985" y="21600"/>
                    </a:cubicBezTo>
                  </a:path>
                  <a:path w="24985" h="21600" stroke="0" extrusionOk="0">
                    <a:moveTo>
                      <a:pt x="-1" y="266"/>
                    </a:moveTo>
                    <a:cubicBezTo>
                      <a:pt x="1119" y="89"/>
                      <a:pt x="2251" y="0"/>
                      <a:pt x="3385" y="0"/>
                    </a:cubicBezTo>
                    <a:cubicBezTo>
                      <a:pt x="15314" y="0"/>
                      <a:pt x="24985" y="9670"/>
                      <a:pt x="24985" y="21600"/>
                    </a:cubicBezTo>
                    <a:lnTo>
                      <a:pt x="3385" y="21600"/>
                    </a:lnTo>
                    <a:close/>
                  </a:path>
                </a:pathLst>
              </a:custGeom>
              <a:noFill/>
              <a:ln w="28575">
                <a:solidFill>
                  <a:srgbClr val="33CC33"/>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79" name="Line 39">
                <a:extLst>
                  <a:ext uri="{FF2B5EF4-FFF2-40B4-BE49-F238E27FC236}">
                    <a16:creationId xmlns:a16="http://schemas.microsoft.com/office/drawing/2014/main" xmlns="" id="{8B593046-D688-4371-9382-D3FF2FF74906}"/>
                  </a:ext>
                </a:extLst>
              </p:cNvPr>
              <p:cNvSpPr>
                <a:spLocks noChangeShapeType="1"/>
              </p:cNvSpPr>
              <p:nvPr/>
            </p:nvSpPr>
            <p:spPr bwMode="auto">
              <a:xfrm>
                <a:off x="1440" y="624"/>
                <a:ext cx="0" cy="1632"/>
              </a:xfrm>
              <a:prstGeom prst="line">
                <a:avLst/>
              </a:prstGeom>
              <a:noFill/>
              <a:ln w="19050">
                <a:solidFill>
                  <a:srgbClr val="000000"/>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5880" name="Object 40">
                <a:extLst>
                  <a:ext uri="{FF2B5EF4-FFF2-40B4-BE49-F238E27FC236}">
                    <a16:creationId xmlns:a16="http://schemas.microsoft.com/office/drawing/2014/main" xmlns="" id="{C2486D44-E46E-4951-A4C0-3FF1E9D4C02C}"/>
                  </a:ext>
                </a:extLst>
              </p:cNvPr>
              <p:cNvGraphicFramePr>
                <a:graphicFrameLocks noChangeAspect="1"/>
              </p:cNvGraphicFramePr>
              <p:nvPr/>
            </p:nvGraphicFramePr>
            <p:xfrm>
              <a:off x="2105" y="957"/>
              <a:ext cx="277" cy="387"/>
            </p:xfrm>
            <a:graphic>
              <a:graphicData uri="http://schemas.openxmlformats.org/presentationml/2006/ole">
                <mc:AlternateContent xmlns:mc="http://schemas.openxmlformats.org/markup-compatibility/2006">
                  <mc:Choice xmlns:v="urn:schemas-microsoft-com:vml" Requires="v">
                    <p:oleObj spid="_x0000_s67625" name="Equation" r:id="rId8" imgW="228600" imgH="317160" progId="Equation.3">
                      <p:embed/>
                    </p:oleObj>
                  </mc:Choice>
                  <mc:Fallback>
                    <p:oleObj name="Equation" r:id="rId8" imgW="228600" imgH="317160" progId="Equation.3">
                      <p:embed/>
                      <p:pic>
                        <p:nvPicPr>
                          <p:cNvPr id="35880" name="Object 40">
                            <a:extLst>
                              <a:ext uri="{FF2B5EF4-FFF2-40B4-BE49-F238E27FC236}">
                                <a16:creationId xmlns:a16="http://schemas.microsoft.com/office/drawing/2014/main" xmlns="" id="{C2486D44-E46E-4951-A4C0-3FF1E9D4C0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5" y="957"/>
                            <a:ext cx="277"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881" name="Group 41">
                <a:extLst>
                  <a:ext uri="{FF2B5EF4-FFF2-40B4-BE49-F238E27FC236}">
                    <a16:creationId xmlns:a16="http://schemas.microsoft.com/office/drawing/2014/main" xmlns="" id="{F51D6E53-D2B1-46DF-BED5-BBECDC3D27E5}"/>
                  </a:ext>
                </a:extLst>
              </p:cNvPr>
              <p:cNvGrpSpPr>
                <a:grpSpLocks/>
              </p:cNvGrpSpPr>
              <p:nvPr/>
            </p:nvGrpSpPr>
            <p:grpSpPr bwMode="auto">
              <a:xfrm>
                <a:off x="1488" y="1295"/>
                <a:ext cx="470" cy="1152"/>
                <a:chOff x="1488" y="1295"/>
                <a:chExt cx="470" cy="1152"/>
              </a:xfrm>
            </p:grpSpPr>
            <p:sp>
              <p:nvSpPr>
                <p:cNvPr id="35882" name="Line 42">
                  <a:extLst>
                    <a:ext uri="{FF2B5EF4-FFF2-40B4-BE49-F238E27FC236}">
                      <a16:creationId xmlns:a16="http://schemas.microsoft.com/office/drawing/2014/main" xmlns="" id="{0FFF7814-651A-473D-9733-27465222A785}"/>
                    </a:ext>
                  </a:extLst>
                </p:cNvPr>
                <p:cNvSpPr>
                  <a:spLocks noChangeShapeType="1"/>
                </p:cNvSpPr>
                <p:nvPr/>
              </p:nvSpPr>
              <p:spPr bwMode="auto">
                <a:xfrm rot="3581093" flipH="1">
                  <a:off x="1175" y="1863"/>
                  <a:ext cx="1152" cy="15"/>
                </a:xfrm>
                <a:prstGeom prst="line">
                  <a:avLst/>
                </a:prstGeom>
                <a:noFill/>
                <a:ln w="28575">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83" name="Line 43">
                  <a:extLst>
                    <a:ext uri="{FF2B5EF4-FFF2-40B4-BE49-F238E27FC236}">
                      <a16:creationId xmlns:a16="http://schemas.microsoft.com/office/drawing/2014/main" xmlns="" id="{D8C9C446-F74A-4558-B7FB-4E01031037FA}"/>
                    </a:ext>
                  </a:extLst>
                </p:cNvPr>
                <p:cNvSpPr>
                  <a:spLocks noChangeShapeType="1"/>
                </p:cNvSpPr>
                <p:nvPr/>
              </p:nvSpPr>
              <p:spPr bwMode="auto">
                <a:xfrm rot="3581093" flipV="1">
                  <a:off x="1584" y="1488"/>
                  <a:ext cx="0" cy="192"/>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84" name="Line 44">
                  <a:extLst>
                    <a:ext uri="{FF2B5EF4-FFF2-40B4-BE49-F238E27FC236}">
                      <a16:creationId xmlns:a16="http://schemas.microsoft.com/office/drawing/2014/main" xmlns="" id="{FF20957D-A1DF-49B7-9E76-0F4D161B0C46}"/>
                    </a:ext>
                  </a:extLst>
                </p:cNvPr>
                <p:cNvSpPr>
                  <a:spLocks noChangeShapeType="1"/>
                </p:cNvSpPr>
                <p:nvPr/>
              </p:nvSpPr>
              <p:spPr bwMode="auto">
                <a:xfrm rot="-18018907">
                  <a:off x="1856" y="1935"/>
                  <a:ext cx="18" cy="187"/>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85" name="Oval 45">
                  <a:extLst>
                    <a:ext uri="{FF2B5EF4-FFF2-40B4-BE49-F238E27FC236}">
                      <a16:creationId xmlns:a16="http://schemas.microsoft.com/office/drawing/2014/main" xmlns="" id="{09ADDB67-CEB2-4BA6-91D3-0534D652495B}"/>
                    </a:ext>
                  </a:extLst>
                </p:cNvPr>
                <p:cNvSpPr>
                  <a:spLocks noChangeArrowheads="1"/>
                </p:cNvSpPr>
                <p:nvPr/>
              </p:nvSpPr>
              <p:spPr bwMode="auto">
                <a:xfrm rot="-18018907">
                  <a:off x="1488" y="1449"/>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86" name="Oval 46">
                  <a:extLst>
                    <a:ext uri="{FF2B5EF4-FFF2-40B4-BE49-F238E27FC236}">
                      <a16:creationId xmlns:a16="http://schemas.microsoft.com/office/drawing/2014/main" xmlns="" id="{A0DDA251-76F8-435C-98DC-965D8BBD27D5}"/>
                    </a:ext>
                  </a:extLst>
                </p:cNvPr>
                <p:cNvSpPr>
                  <a:spLocks noChangeArrowheads="1"/>
                </p:cNvSpPr>
                <p:nvPr/>
              </p:nvSpPr>
              <p:spPr bwMode="auto">
                <a:xfrm rot="-18018907">
                  <a:off x="1699" y="1781"/>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87" name="Oval 47">
                  <a:extLst>
                    <a:ext uri="{FF2B5EF4-FFF2-40B4-BE49-F238E27FC236}">
                      <a16:creationId xmlns:a16="http://schemas.microsoft.com/office/drawing/2014/main" xmlns="" id="{9C0F7E78-FBDC-47B6-AAF9-01CC1EAE35BA}"/>
                    </a:ext>
                  </a:extLst>
                </p:cNvPr>
                <p:cNvSpPr>
                  <a:spLocks noChangeArrowheads="1"/>
                </p:cNvSpPr>
                <p:nvPr/>
              </p:nvSpPr>
              <p:spPr bwMode="auto">
                <a:xfrm rot="-18018907">
                  <a:off x="1890" y="2097"/>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88" name="Line 48">
                  <a:extLst>
                    <a:ext uri="{FF2B5EF4-FFF2-40B4-BE49-F238E27FC236}">
                      <a16:creationId xmlns:a16="http://schemas.microsoft.com/office/drawing/2014/main" xmlns="" id="{C90B4EF6-28E7-4803-9752-11411EA565F7}"/>
                    </a:ext>
                  </a:extLst>
                </p:cNvPr>
                <p:cNvSpPr>
                  <a:spLocks noChangeShapeType="1"/>
                </p:cNvSpPr>
                <p:nvPr/>
              </p:nvSpPr>
              <p:spPr bwMode="auto">
                <a:xfrm rot="-18018907">
                  <a:off x="1770" y="1817"/>
                  <a:ext cx="18" cy="187"/>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89" name="Line 49">
                  <a:extLst>
                    <a:ext uri="{FF2B5EF4-FFF2-40B4-BE49-F238E27FC236}">
                      <a16:creationId xmlns:a16="http://schemas.microsoft.com/office/drawing/2014/main" xmlns="" id="{1FFE4B06-8D7D-47DB-88B2-7FD9D60A29A6}"/>
                    </a:ext>
                  </a:extLst>
                </p:cNvPr>
                <p:cNvSpPr>
                  <a:spLocks noChangeShapeType="1"/>
                </p:cNvSpPr>
                <p:nvPr/>
              </p:nvSpPr>
              <p:spPr bwMode="auto">
                <a:xfrm rot="-18018907">
                  <a:off x="1674" y="1625"/>
                  <a:ext cx="18" cy="187"/>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5890" name="Group 50">
                <a:extLst>
                  <a:ext uri="{FF2B5EF4-FFF2-40B4-BE49-F238E27FC236}">
                    <a16:creationId xmlns:a16="http://schemas.microsoft.com/office/drawing/2014/main" xmlns="" id="{9F24DFCF-6164-44D7-A133-3F5AFE074269}"/>
                  </a:ext>
                </a:extLst>
              </p:cNvPr>
              <p:cNvGrpSpPr>
                <a:grpSpLocks/>
              </p:cNvGrpSpPr>
              <p:nvPr/>
            </p:nvGrpSpPr>
            <p:grpSpPr bwMode="auto">
              <a:xfrm>
                <a:off x="528" y="1344"/>
                <a:ext cx="1934" cy="1056"/>
                <a:chOff x="528" y="1344"/>
                <a:chExt cx="1934" cy="1056"/>
              </a:xfrm>
            </p:grpSpPr>
            <p:sp>
              <p:nvSpPr>
                <p:cNvPr id="35891" name="Rectangle 51">
                  <a:extLst>
                    <a:ext uri="{FF2B5EF4-FFF2-40B4-BE49-F238E27FC236}">
                      <a16:creationId xmlns:a16="http://schemas.microsoft.com/office/drawing/2014/main" xmlns="" id="{B7BA3127-5AB5-48FD-8568-A36F58BCC378}"/>
                    </a:ext>
                  </a:extLst>
                </p:cNvPr>
                <p:cNvSpPr>
                  <a:spLocks noChangeArrowheads="1"/>
                </p:cNvSpPr>
                <p:nvPr/>
              </p:nvSpPr>
              <p:spPr bwMode="auto">
                <a:xfrm>
                  <a:off x="528" y="1344"/>
                  <a:ext cx="1920" cy="1056"/>
                </a:xfrm>
                <a:prstGeom prst="rect">
                  <a:avLst/>
                </a:prstGeom>
                <a:solidFill>
                  <a:srgbClr val="C5FFFF">
                    <a:alpha val="50000"/>
                  </a:srgbClr>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5892" name="Rectangle 52">
                  <a:extLst>
                    <a:ext uri="{FF2B5EF4-FFF2-40B4-BE49-F238E27FC236}">
                      <a16:creationId xmlns:a16="http://schemas.microsoft.com/office/drawing/2014/main" xmlns="" id="{4817A9F9-C4AE-4538-9C19-EBB1D832CCC7}"/>
                    </a:ext>
                  </a:extLst>
                </p:cNvPr>
                <p:cNvSpPr>
                  <a:spLocks noChangeArrowheads="1"/>
                </p:cNvSpPr>
                <p:nvPr/>
              </p:nvSpPr>
              <p:spPr bwMode="auto">
                <a:xfrm>
                  <a:off x="528" y="2064"/>
                  <a:ext cx="10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66"/>
                      </a:solidFill>
                      <a:latin typeface="Times New Roman" panose="02020603050405020304" pitchFamily="18" charset="0"/>
                    </a:rPr>
                    <a:t>玻璃</a:t>
                  </a:r>
                </a:p>
              </p:txBody>
            </p:sp>
            <p:graphicFrame>
              <p:nvGraphicFramePr>
                <p:cNvPr id="35893" name="Object 53">
                  <a:extLst>
                    <a:ext uri="{FF2B5EF4-FFF2-40B4-BE49-F238E27FC236}">
                      <a16:creationId xmlns:a16="http://schemas.microsoft.com/office/drawing/2014/main" xmlns="" id="{D7C35EEE-3D29-4F4D-8A21-5965E4041B32}"/>
                    </a:ext>
                  </a:extLst>
                </p:cNvPr>
                <p:cNvGraphicFramePr>
                  <a:graphicFrameLocks noChangeAspect="1"/>
                </p:cNvGraphicFramePr>
                <p:nvPr/>
              </p:nvGraphicFramePr>
              <p:xfrm>
                <a:off x="2153" y="1392"/>
                <a:ext cx="309" cy="387"/>
              </p:xfrm>
              <a:graphic>
                <a:graphicData uri="http://schemas.openxmlformats.org/presentationml/2006/ole">
                  <mc:AlternateContent xmlns:mc="http://schemas.openxmlformats.org/markup-compatibility/2006">
                    <mc:Choice xmlns:v="urn:schemas-microsoft-com:vml" Requires="v">
                      <p:oleObj spid="_x0000_s67626" name="Equation" r:id="rId10" imgW="253800" imgH="317160" progId="Equation.3">
                        <p:embed/>
                      </p:oleObj>
                    </mc:Choice>
                    <mc:Fallback>
                      <p:oleObj name="Equation" r:id="rId10" imgW="253800" imgH="317160" progId="Equation.3">
                        <p:embed/>
                        <p:pic>
                          <p:nvPicPr>
                            <p:cNvPr id="35893" name="Object 53">
                              <a:extLst>
                                <a:ext uri="{FF2B5EF4-FFF2-40B4-BE49-F238E27FC236}">
                                  <a16:creationId xmlns:a16="http://schemas.microsoft.com/office/drawing/2014/main" xmlns="" id="{D7C35EEE-3D29-4F4D-8A21-5965E4041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3" y="1392"/>
                              <a:ext cx="309"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894" name="Arc 54">
                <a:extLst>
                  <a:ext uri="{FF2B5EF4-FFF2-40B4-BE49-F238E27FC236}">
                    <a16:creationId xmlns:a16="http://schemas.microsoft.com/office/drawing/2014/main" xmlns="" id="{72BF633E-C56E-42F4-BBEC-4ADED46DCD74}"/>
                  </a:ext>
                </a:extLst>
              </p:cNvPr>
              <p:cNvSpPr>
                <a:spLocks/>
              </p:cNvSpPr>
              <p:nvPr/>
            </p:nvSpPr>
            <p:spPr bwMode="auto">
              <a:xfrm rot="6572052" flipH="1" flipV="1">
                <a:off x="1187" y="976"/>
                <a:ext cx="182" cy="249"/>
              </a:xfrm>
              <a:custGeom>
                <a:avLst/>
                <a:gdLst>
                  <a:gd name="G0" fmla="+- 360 0 0"/>
                  <a:gd name="G1" fmla="+- 21600 0 0"/>
                  <a:gd name="G2" fmla="+- 21600 0 0"/>
                  <a:gd name="T0" fmla="*/ 0 w 21960"/>
                  <a:gd name="T1" fmla="*/ 3 h 21600"/>
                  <a:gd name="T2" fmla="*/ 21960 w 21960"/>
                  <a:gd name="T3" fmla="*/ 21600 h 21600"/>
                  <a:gd name="T4" fmla="*/ 360 w 21960"/>
                  <a:gd name="T5" fmla="*/ 21600 h 21600"/>
                </a:gdLst>
                <a:ahLst/>
                <a:cxnLst>
                  <a:cxn ang="0">
                    <a:pos x="T0" y="T1"/>
                  </a:cxn>
                  <a:cxn ang="0">
                    <a:pos x="T2" y="T3"/>
                  </a:cxn>
                  <a:cxn ang="0">
                    <a:pos x="T4" y="T5"/>
                  </a:cxn>
                </a:cxnLst>
                <a:rect l="0" t="0" r="r" b="b"/>
                <a:pathLst>
                  <a:path w="21960" h="21600" fill="none" extrusionOk="0">
                    <a:moveTo>
                      <a:pt x="0" y="3"/>
                    </a:moveTo>
                    <a:cubicBezTo>
                      <a:pt x="119" y="1"/>
                      <a:pt x="239" y="0"/>
                      <a:pt x="360" y="0"/>
                    </a:cubicBezTo>
                    <a:cubicBezTo>
                      <a:pt x="12289" y="0"/>
                      <a:pt x="21960" y="9670"/>
                      <a:pt x="21960" y="21600"/>
                    </a:cubicBezTo>
                  </a:path>
                  <a:path w="21960" h="21600" stroke="0" extrusionOk="0">
                    <a:moveTo>
                      <a:pt x="0" y="3"/>
                    </a:moveTo>
                    <a:cubicBezTo>
                      <a:pt x="119" y="1"/>
                      <a:pt x="239" y="0"/>
                      <a:pt x="360" y="0"/>
                    </a:cubicBezTo>
                    <a:cubicBezTo>
                      <a:pt x="12289" y="0"/>
                      <a:pt x="21960" y="9670"/>
                      <a:pt x="21960" y="21600"/>
                    </a:cubicBezTo>
                    <a:lnTo>
                      <a:pt x="360" y="21600"/>
                    </a:lnTo>
                    <a:close/>
                  </a:path>
                </a:pathLst>
              </a:custGeom>
              <a:noFill/>
              <a:ln w="28575">
                <a:solidFill>
                  <a:srgbClr val="FFCC66"/>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35895" name="Group 55">
                <a:extLst>
                  <a:ext uri="{FF2B5EF4-FFF2-40B4-BE49-F238E27FC236}">
                    <a16:creationId xmlns:a16="http://schemas.microsoft.com/office/drawing/2014/main" xmlns="" id="{976EEE6F-23AD-48DE-AFAD-D46052070D16}"/>
                  </a:ext>
                </a:extLst>
              </p:cNvPr>
              <p:cNvGrpSpPr>
                <a:grpSpLocks/>
              </p:cNvGrpSpPr>
              <p:nvPr/>
            </p:nvGrpSpPr>
            <p:grpSpPr bwMode="auto">
              <a:xfrm>
                <a:off x="1457" y="1584"/>
                <a:ext cx="223" cy="480"/>
                <a:chOff x="1457" y="1584"/>
                <a:chExt cx="223" cy="480"/>
              </a:xfrm>
            </p:grpSpPr>
            <p:sp>
              <p:nvSpPr>
                <p:cNvPr id="35896" name="Arc 56">
                  <a:extLst>
                    <a:ext uri="{FF2B5EF4-FFF2-40B4-BE49-F238E27FC236}">
                      <a16:creationId xmlns:a16="http://schemas.microsoft.com/office/drawing/2014/main" xmlns="" id="{EFD3FD65-688E-4328-B7C0-0B096332AC56}"/>
                    </a:ext>
                  </a:extLst>
                </p:cNvPr>
                <p:cNvSpPr>
                  <a:spLocks/>
                </p:cNvSpPr>
                <p:nvPr/>
              </p:nvSpPr>
              <p:spPr bwMode="auto">
                <a:xfrm rot="13267117" flipH="1">
                  <a:off x="1488" y="1584"/>
                  <a:ext cx="95" cy="191"/>
                </a:xfrm>
                <a:custGeom>
                  <a:avLst/>
                  <a:gdLst>
                    <a:gd name="G0" fmla="+- 0 0 0"/>
                    <a:gd name="G1" fmla="+- 21600 0 0"/>
                    <a:gd name="G2" fmla="+- 21600 0 0"/>
                    <a:gd name="T0" fmla="*/ 0 w 21403"/>
                    <a:gd name="T1" fmla="*/ 0 h 21600"/>
                    <a:gd name="T2" fmla="*/ 21403 w 21403"/>
                    <a:gd name="T3" fmla="*/ 18691 h 21600"/>
                    <a:gd name="T4" fmla="*/ 0 w 21403"/>
                    <a:gd name="T5" fmla="*/ 21600 h 21600"/>
                  </a:gdLst>
                  <a:ahLst/>
                  <a:cxnLst>
                    <a:cxn ang="0">
                      <a:pos x="T0" y="T1"/>
                    </a:cxn>
                    <a:cxn ang="0">
                      <a:pos x="T2" y="T3"/>
                    </a:cxn>
                    <a:cxn ang="0">
                      <a:pos x="T4" y="T5"/>
                    </a:cxn>
                  </a:cxnLst>
                  <a:rect l="0" t="0" r="r" b="b"/>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close/>
                    </a:path>
                  </a:pathLst>
                </a:custGeom>
                <a:noFill/>
                <a:ln w="28575">
                  <a:solidFill>
                    <a:srgbClr val="FFCC66"/>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5897" name="Object 57">
                  <a:extLst>
                    <a:ext uri="{FF2B5EF4-FFF2-40B4-BE49-F238E27FC236}">
                      <a16:creationId xmlns:a16="http://schemas.microsoft.com/office/drawing/2014/main" xmlns="" id="{500870E9-B443-4845-A7C1-BF7A58FCB83C}"/>
                    </a:ext>
                  </a:extLst>
                </p:cNvPr>
                <p:cNvGraphicFramePr>
                  <a:graphicFrameLocks noChangeAspect="1"/>
                </p:cNvGraphicFramePr>
                <p:nvPr/>
              </p:nvGraphicFramePr>
              <p:xfrm>
                <a:off x="1457" y="1753"/>
                <a:ext cx="223" cy="311"/>
              </p:xfrm>
              <a:graphic>
                <a:graphicData uri="http://schemas.openxmlformats.org/presentationml/2006/ole">
                  <mc:AlternateContent xmlns:mc="http://schemas.openxmlformats.org/markup-compatibility/2006">
                    <mc:Choice xmlns:v="urn:schemas-microsoft-com:vml" Requires="v">
                      <p:oleObj spid="_x0000_s67627" name="公式" r:id="rId12" imgW="177480" imgH="241200" progId="Equation.3">
                        <p:embed/>
                      </p:oleObj>
                    </mc:Choice>
                    <mc:Fallback>
                      <p:oleObj name="公式" r:id="rId12" imgW="177480" imgH="241200" progId="Equation.3">
                        <p:embed/>
                        <p:pic>
                          <p:nvPicPr>
                            <p:cNvPr id="35897" name="Object 57">
                              <a:extLst>
                                <a:ext uri="{FF2B5EF4-FFF2-40B4-BE49-F238E27FC236}">
                                  <a16:creationId xmlns:a16="http://schemas.microsoft.com/office/drawing/2014/main" xmlns="" id="{500870E9-B443-4845-A7C1-BF7A58FCB8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57" y="1753"/>
                              <a:ext cx="223"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35898" name="Rectangle 58">
              <a:extLst>
                <a:ext uri="{FF2B5EF4-FFF2-40B4-BE49-F238E27FC236}">
                  <a16:creationId xmlns:a16="http://schemas.microsoft.com/office/drawing/2014/main" xmlns="" id="{4D653988-DAC0-4C36-9B23-9FC5D16D76D0}"/>
                </a:ext>
              </a:extLst>
            </p:cNvPr>
            <p:cNvSpPr>
              <a:spLocks noChangeArrowheads="1"/>
            </p:cNvSpPr>
            <p:nvPr/>
          </p:nvSpPr>
          <p:spPr bwMode="auto">
            <a:xfrm>
              <a:off x="384" y="1056"/>
              <a:ext cx="7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solidFill>
                    <a:srgbClr val="1C1C1C"/>
                  </a:solidFill>
                  <a:latin typeface="Times New Roman" panose="02020603050405020304" pitchFamily="18" charset="0"/>
                </a:rPr>
                <a:t>空气</a:t>
              </a:r>
            </a:p>
          </p:txBody>
        </p:sp>
      </p:grpSp>
      <mc:AlternateContent xmlns:mc="http://schemas.openxmlformats.org/markup-compatibility/2006">
        <mc:Choice xmlns:p14="http://schemas.microsoft.com/office/powerpoint/2010/main" Requires="p14">
          <p:contentPart p14:bwMode="auto" r:id="rId14">
            <p14:nvContentPartPr>
              <p14:cNvPr id="2" name="墨迹 1"/>
              <p14:cNvContentPartPr/>
              <p14:nvPr/>
            </p14:nvContentPartPr>
            <p14:xfrm>
              <a:off x="1713600" y="296640"/>
              <a:ext cx="10478880" cy="5348880"/>
            </p14:xfrm>
          </p:contentPart>
        </mc:Choice>
        <mc:Fallback>
          <p:pic>
            <p:nvPicPr>
              <p:cNvPr id="2" name="墨迹 1"/>
              <p:cNvPicPr/>
              <p:nvPr/>
            </p:nvPicPr>
            <p:blipFill>
              <a:blip r:embed="rId15"/>
              <a:stretch>
                <a:fillRect/>
              </a:stretch>
            </p:blipFill>
            <p:spPr>
              <a:xfrm>
                <a:off x="1702800" y="288360"/>
                <a:ext cx="10500120" cy="5361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linds(horizontal)">
                                      <p:cBhvr>
                                        <p:cTn id="7"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a:extLst>
              <a:ext uri="{FF2B5EF4-FFF2-40B4-BE49-F238E27FC236}">
                <a16:creationId xmlns:a16="http://schemas.microsoft.com/office/drawing/2014/main" xmlns="" id="{7BFC00C7-33BB-487F-8903-8C40C7044025}"/>
              </a:ext>
            </a:extLst>
          </p:cNvPr>
          <p:cNvSpPr>
            <a:spLocks noGrp="1"/>
          </p:cNvSpPr>
          <p:nvPr>
            <p:ph type="sldNum" sz="quarter" idx="10"/>
          </p:nvPr>
        </p:nvSpPr>
        <p:spPr/>
        <p:txBody>
          <a:bodyPr/>
          <a:lstStyle/>
          <a:p>
            <a:fld id="{1090AF08-3AF5-4AAD-BDE5-70A774CD5C32}" type="slidenum">
              <a:rPr lang="en-US" altLang="zh-CN">
                <a:solidFill>
                  <a:srgbClr val="000000"/>
                </a:solidFill>
              </a:rPr>
              <a:pPr/>
              <a:t>19</a:t>
            </a:fld>
            <a:endParaRPr lang="en-US" altLang="zh-CN">
              <a:solidFill>
                <a:srgbClr val="000000"/>
              </a:solidFill>
            </a:endParaRPr>
          </a:p>
        </p:txBody>
      </p:sp>
      <p:sp>
        <p:nvSpPr>
          <p:cNvPr id="43015" name="Text Box 7">
            <a:extLst>
              <a:ext uri="{FF2B5EF4-FFF2-40B4-BE49-F238E27FC236}">
                <a16:creationId xmlns:a16="http://schemas.microsoft.com/office/drawing/2014/main" xmlns="" id="{EE45F1D1-3E98-4DF2-9718-A0986B2953FF}"/>
              </a:ext>
            </a:extLst>
          </p:cNvPr>
          <p:cNvSpPr txBox="1">
            <a:spLocks noChangeArrowheads="1"/>
          </p:cNvSpPr>
          <p:nvPr/>
        </p:nvSpPr>
        <p:spPr bwMode="auto">
          <a:xfrm>
            <a:off x="3435784" y="1606951"/>
            <a:ext cx="563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CC0000"/>
                </a:solidFill>
                <a:latin typeface="宋体" panose="02010600030101010101" pitchFamily="2" charset="-122"/>
              </a:rPr>
              <a:t>(</a:t>
            </a:r>
            <a:r>
              <a:rPr lang="en-US" altLang="zh-CN" b="1">
                <a:solidFill>
                  <a:srgbClr val="CC0000"/>
                </a:solidFill>
                <a:latin typeface="Times New Roman" panose="02020603050405020304" pitchFamily="18" charset="0"/>
              </a:rPr>
              <a:t>1</a:t>
            </a:r>
            <a:r>
              <a:rPr lang="en-US" altLang="zh-CN" b="1">
                <a:solidFill>
                  <a:srgbClr val="CC0000"/>
                </a:solidFill>
                <a:latin typeface="宋体" panose="02010600030101010101" pitchFamily="2" charset="-122"/>
              </a:rPr>
              <a:t>)</a:t>
            </a:r>
            <a:r>
              <a:rPr lang="zh-CN" altLang="en-US" b="1">
                <a:solidFill>
                  <a:srgbClr val="000000"/>
                </a:solidFill>
                <a:latin typeface="Times New Roman" panose="02020603050405020304" pitchFamily="18" charset="0"/>
              </a:rPr>
              <a:t>反射光和折射光互相垂直 </a:t>
            </a:r>
            <a:r>
              <a:rPr lang="en-US" altLang="zh-CN" b="1">
                <a:solidFill>
                  <a:srgbClr val="000000"/>
                </a:solidFill>
                <a:latin typeface="Times New Roman" panose="02020603050405020304" pitchFamily="18" charset="0"/>
              </a:rPr>
              <a:t>.</a:t>
            </a:r>
          </a:p>
        </p:txBody>
      </p:sp>
      <p:grpSp>
        <p:nvGrpSpPr>
          <p:cNvPr id="43020" name="Group 12">
            <a:extLst>
              <a:ext uri="{FF2B5EF4-FFF2-40B4-BE49-F238E27FC236}">
                <a16:creationId xmlns:a16="http://schemas.microsoft.com/office/drawing/2014/main" xmlns="" id="{6E2C5C0B-E425-4129-B792-4167E545C6FD}"/>
              </a:ext>
            </a:extLst>
          </p:cNvPr>
          <p:cNvGrpSpPr>
            <a:grpSpLocks/>
          </p:cNvGrpSpPr>
          <p:nvPr/>
        </p:nvGrpSpPr>
        <p:grpSpPr bwMode="auto">
          <a:xfrm>
            <a:off x="2749984" y="844951"/>
            <a:ext cx="1447800" cy="685800"/>
            <a:chOff x="240" y="2544"/>
            <a:chExt cx="912" cy="432"/>
          </a:xfrm>
        </p:grpSpPr>
        <p:sp>
          <p:nvSpPr>
            <p:cNvPr id="43021" name="AutoShape 13">
              <a:extLst>
                <a:ext uri="{FF2B5EF4-FFF2-40B4-BE49-F238E27FC236}">
                  <a16:creationId xmlns:a16="http://schemas.microsoft.com/office/drawing/2014/main" xmlns="" id="{96C1B700-D4FD-475C-AA4F-0A7B626E4D80}"/>
                </a:ext>
              </a:extLst>
            </p:cNvPr>
            <p:cNvSpPr>
              <a:spLocks noChangeArrowheads="1"/>
            </p:cNvSpPr>
            <p:nvPr/>
          </p:nvSpPr>
          <p:spPr bwMode="auto">
            <a:xfrm>
              <a:off x="240" y="2544"/>
              <a:ext cx="672" cy="432"/>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endParaRPr lang="zh-CN" altLang="en-US" sz="1800">
                <a:solidFill>
                  <a:srgbClr val="000000"/>
                </a:solidFill>
              </a:endParaRPr>
            </a:p>
          </p:txBody>
        </p:sp>
        <p:sp>
          <p:nvSpPr>
            <p:cNvPr id="43022" name="Text Box 14">
              <a:extLst>
                <a:ext uri="{FF2B5EF4-FFF2-40B4-BE49-F238E27FC236}">
                  <a16:creationId xmlns:a16="http://schemas.microsoft.com/office/drawing/2014/main" xmlns="" id="{A7F7731A-D493-44BB-9BF6-0075BF5ACF52}"/>
                </a:ext>
              </a:extLst>
            </p:cNvPr>
            <p:cNvSpPr txBox="1">
              <a:spLocks noChangeArrowheads="1"/>
            </p:cNvSpPr>
            <p:nvPr/>
          </p:nvSpPr>
          <p:spPr bwMode="auto">
            <a:xfrm>
              <a:off x="288" y="2592"/>
              <a:ext cx="8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CC0000"/>
                  </a:solidFill>
                  <a:latin typeface="Times New Roman" panose="02020603050405020304" pitchFamily="18" charset="0"/>
                </a:rPr>
                <a:t>讨论</a:t>
              </a:r>
            </a:p>
          </p:txBody>
        </p:sp>
      </p:grpSp>
      <p:sp>
        <p:nvSpPr>
          <p:cNvPr id="12" name="Rectangle 37">
            <a:extLst>
              <a:ext uri="{FF2B5EF4-FFF2-40B4-BE49-F238E27FC236}">
                <a16:creationId xmlns:a16="http://schemas.microsoft.com/office/drawing/2014/main" xmlns="" id="{854AB402-A17D-4FD8-A354-1D15CA31F3BB}"/>
              </a:ext>
            </a:extLst>
          </p:cNvPr>
          <p:cNvSpPr>
            <a:spLocks noChangeArrowheads="1"/>
          </p:cNvSpPr>
          <p:nvPr/>
        </p:nvSpPr>
        <p:spPr bwMode="auto">
          <a:xfrm>
            <a:off x="360167" y="2362200"/>
            <a:ext cx="3054350" cy="24495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13" name="Group 38">
            <a:extLst>
              <a:ext uri="{FF2B5EF4-FFF2-40B4-BE49-F238E27FC236}">
                <a16:creationId xmlns:a16="http://schemas.microsoft.com/office/drawing/2014/main" xmlns="" id="{8925B899-3148-4180-9097-06B2B0C3A04E}"/>
              </a:ext>
            </a:extLst>
          </p:cNvPr>
          <p:cNvGrpSpPr>
            <a:grpSpLocks/>
          </p:cNvGrpSpPr>
          <p:nvPr/>
        </p:nvGrpSpPr>
        <p:grpSpPr bwMode="auto">
          <a:xfrm>
            <a:off x="428431" y="2698751"/>
            <a:ext cx="1520825" cy="712787"/>
            <a:chOff x="341" y="756"/>
            <a:chExt cx="1195" cy="588"/>
          </a:xfrm>
        </p:grpSpPr>
        <p:sp>
          <p:nvSpPr>
            <p:cNvPr id="14" name="Line 39">
              <a:extLst>
                <a:ext uri="{FF2B5EF4-FFF2-40B4-BE49-F238E27FC236}">
                  <a16:creationId xmlns:a16="http://schemas.microsoft.com/office/drawing/2014/main" xmlns="" id="{9E2195D6-391F-408B-89DC-21FB358E738F}"/>
                </a:ext>
              </a:extLst>
            </p:cNvPr>
            <p:cNvSpPr>
              <a:spLocks noChangeShapeType="1"/>
            </p:cNvSpPr>
            <p:nvPr/>
          </p:nvSpPr>
          <p:spPr bwMode="auto">
            <a:xfrm rot="-19786639">
              <a:off x="341" y="1040"/>
              <a:ext cx="1195" cy="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5" name="Line 40">
              <a:extLst>
                <a:ext uri="{FF2B5EF4-FFF2-40B4-BE49-F238E27FC236}">
                  <a16:creationId xmlns:a16="http://schemas.microsoft.com/office/drawing/2014/main" xmlns="" id="{83EFBC04-BCF9-4786-85B0-0E7DF6B37162}"/>
                </a:ext>
              </a:extLst>
            </p:cNvPr>
            <p:cNvSpPr>
              <a:spLocks noChangeShapeType="1"/>
            </p:cNvSpPr>
            <p:nvPr/>
          </p:nvSpPr>
          <p:spPr bwMode="auto">
            <a:xfrm rot="-19786639">
              <a:off x="645" y="756"/>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6" name="Line 41">
              <a:extLst>
                <a:ext uri="{FF2B5EF4-FFF2-40B4-BE49-F238E27FC236}">
                  <a16:creationId xmlns:a16="http://schemas.microsoft.com/office/drawing/2014/main" xmlns="" id="{2EB17E08-6239-48E9-9144-6ABF542905EA}"/>
                </a:ext>
              </a:extLst>
            </p:cNvPr>
            <p:cNvSpPr>
              <a:spLocks noChangeShapeType="1"/>
            </p:cNvSpPr>
            <p:nvPr/>
          </p:nvSpPr>
          <p:spPr bwMode="auto">
            <a:xfrm rot="-19786639">
              <a:off x="812" y="854"/>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7" name="Line 42">
              <a:extLst>
                <a:ext uri="{FF2B5EF4-FFF2-40B4-BE49-F238E27FC236}">
                  <a16:creationId xmlns:a16="http://schemas.microsoft.com/office/drawing/2014/main" xmlns="" id="{2B9E7C6C-E1CE-46A7-955B-529D21D54B48}"/>
                </a:ext>
              </a:extLst>
            </p:cNvPr>
            <p:cNvSpPr>
              <a:spLocks noChangeShapeType="1"/>
            </p:cNvSpPr>
            <p:nvPr/>
          </p:nvSpPr>
          <p:spPr bwMode="auto">
            <a:xfrm rot="-19786639">
              <a:off x="980" y="952"/>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8" name="Line 43">
              <a:extLst>
                <a:ext uri="{FF2B5EF4-FFF2-40B4-BE49-F238E27FC236}">
                  <a16:creationId xmlns:a16="http://schemas.microsoft.com/office/drawing/2014/main" xmlns="" id="{34A86A9B-5ACE-47BB-ADD7-7FF1923806FE}"/>
                </a:ext>
              </a:extLst>
            </p:cNvPr>
            <p:cNvSpPr>
              <a:spLocks noChangeShapeType="1"/>
            </p:cNvSpPr>
            <p:nvPr/>
          </p:nvSpPr>
          <p:spPr bwMode="auto">
            <a:xfrm rot="-19786639">
              <a:off x="1148" y="1049"/>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9" name="Line 44">
              <a:extLst>
                <a:ext uri="{FF2B5EF4-FFF2-40B4-BE49-F238E27FC236}">
                  <a16:creationId xmlns:a16="http://schemas.microsoft.com/office/drawing/2014/main" xmlns="" id="{68B78237-E9EF-4D2B-9C08-EB25CFCF616F}"/>
                </a:ext>
              </a:extLst>
            </p:cNvPr>
            <p:cNvSpPr>
              <a:spLocks noChangeShapeType="1"/>
            </p:cNvSpPr>
            <p:nvPr/>
          </p:nvSpPr>
          <p:spPr bwMode="auto">
            <a:xfrm rot="-19786639">
              <a:off x="1296" y="1120"/>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20" name="Oval 45">
              <a:extLst>
                <a:ext uri="{FF2B5EF4-FFF2-40B4-BE49-F238E27FC236}">
                  <a16:creationId xmlns:a16="http://schemas.microsoft.com/office/drawing/2014/main" xmlns="" id="{7AE0B36A-E260-42F2-B17F-E5B315159492}"/>
                </a:ext>
              </a:extLst>
            </p:cNvPr>
            <p:cNvSpPr>
              <a:spLocks noChangeArrowheads="1"/>
            </p:cNvSpPr>
            <p:nvPr/>
          </p:nvSpPr>
          <p:spPr bwMode="auto">
            <a:xfrm rot="-19786639">
              <a:off x="529" y="792"/>
              <a:ext cx="65"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21" name="Oval 46">
              <a:extLst>
                <a:ext uri="{FF2B5EF4-FFF2-40B4-BE49-F238E27FC236}">
                  <a16:creationId xmlns:a16="http://schemas.microsoft.com/office/drawing/2014/main" xmlns="" id="{B4A86C3B-4B76-4725-92AE-BBE8D381CBFB}"/>
                </a:ext>
              </a:extLst>
            </p:cNvPr>
            <p:cNvSpPr>
              <a:spLocks noChangeArrowheads="1"/>
            </p:cNvSpPr>
            <p:nvPr/>
          </p:nvSpPr>
          <p:spPr bwMode="auto">
            <a:xfrm rot="-19786639">
              <a:off x="696" y="890"/>
              <a:ext cx="65"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22" name="Oval 47">
              <a:extLst>
                <a:ext uri="{FF2B5EF4-FFF2-40B4-BE49-F238E27FC236}">
                  <a16:creationId xmlns:a16="http://schemas.microsoft.com/office/drawing/2014/main" xmlns="" id="{9474434C-CFD4-4CF1-9949-00314F722B4C}"/>
                </a:ext>
              </a:extLst>
            </p:cNvPr>
            <p:cNvSpPr>
              <a:spLocks noChangeArrowheads="1"/>
            </p:cNvSpPr>
            <p:nvPr/>
          </p:nvSpPr>
          <p:spPr bwMode="auto">
            <a:xfrm rot="-19786639">
              <a:off x="864" y="987"/>
              <a:ext cx="64"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23" name="Oval 48">
              <a:extLst>
                <a:ext uri="{FF2B5EF4-FFF2-40B4-BE49-F238E27FC236}">
                  <a16:creationId xmlns:a16="http://schemas.microsoft.com/office/drawing/2014/main" xmlns="" id="{10C1BBBE-A787-4395-8E20-892AD9458A9E}"/>
                </a:ext>
              </a:extLst>
            </p:cNvPr>
            <p:cNvSpPr>
              <a:spLocks noChangeArrowheads="1"/>
            </p:cNvSpPr>
            <p:nvPr/>
          </p:nvSpPr>
          <p:spPr bwMode="auto">
            <a:xfrm rot="-19786639">
              <a:off x="1032" y="1084"/>
              <a:ext cx="64"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24" name="Oval 49">
              <a:extLst>
                <a:ext uri="{FF2B5EF4-FFF2-40B4-BE49-F238E27FC236}">
                  <a16:creationId xmlns:a16="http://schemas.microsoft.com/office/drawing/2014/main" xmlns="" id="{BB392425-F6C0-414E-A0C9-EE87551E6A94}"/>
                </a:ext>
              </a:extLst>
            </p:cNvPr>
            <p:cNvSpPr>
              <a:spLocks noChangeArrowheads="1"/>
            </p:cNvSpPr>
            <p:nvPr/>
          </p:nvSpPr>
          <p:spPr bwMode="auto">
            <a:xfrm rot="-19786639">
              <a:off x="1198" y="1182"/>
              <a:ext cx="65"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25" name="Line 50">
            <a:extLst>
              <a:ext uri="{FF2B5EF4-FFF2-40B4-BE49-F238E27FC236}">
                <a16:creationId xmlns:a16="http://schemas.microsoft.com/office/drawing/2014/main" xmlns="" id="{4B3B4DC7-719B-4819-B594-40FD8E8A6CD3}"/>
              </a:ext>
            </a:extLst>
          </p:cNvPr>
          <p:cNvSpPr>
            <a:spLocks noChangeShapeType="1"/>
          </p:cNvSpPr>
          <p:nvPr/>
        </p:nvSpPr>
        <p:spPr bwMode="auto">
          <a:xfrm rot="19854049">
            <a:off x="1695256" y="3043238"/>
            <a:ext cx="1711325" cy="4763"/>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26" name="Oval 51">
            <a:extLst>
              <a:ext uri="{FF2B5EF4-FFF2-40B4-BE49-F238E27FC236}">
                <a16:creationId xmlns:a16="http://schemas.microsoft.com/office/drawing/2014/main" xmlns="" id="{B363EC31-8820-4DB6-AE23-E220A977F4EF}"/>
              </a:ext>
            </a:extLst>
          </p:cNvPr>
          <p:cNvSpPr>
            <a:spLocks noChangeArrowheads="1"/>
          </p:cNvSpPr>
          <p:nvPr/>
        </p:nvSpPr>
        <p:spPr bwMode="auto">
          <a:xfrm rot="19854049">
            <a:off x="1941318" y="3302001"/>
            <a:ext cx="80963" cy="7778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27" name="Oval 52">
            <a:extLst>
              <a:ext uri="{FF2B5EF4-FFF2-40B4-BE49-F238E27FC236}">
                <a16:creationId xmlns:a16="http://schemas.microsoft.com/office/drawing/2014/main" xmlns="" id="{AFB492F1-7BAE-4192-A10B-B34A7DCCC892}"/>
              </a:ext>
            </a:extLst>
          </p:cNvPr>
          <p:cNvSpPr>
            <a:spLocks noChangeArrowheads="1"/>
          </p:cNvSpPr>
          <p:nvPr/>
        </p:nvSpPr>
        <p:spPr bwMode="auto">
          <a:xfrm rot="19854049">
            <a:off x="2233417" y="3135312"/>
            <a:ext cx="8255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28" name="Oval 53">
            <a:extLst>
              <a:ext uri="{FF2B5EF4-FFF2-40B4-BE49-F238E27FC236}">
                <a16:creationId xmlns:a16="http://schemas.microsoft.com/office/drawing/2014/main" xmlns="" id="{33BB9779-99E7-4967-9C37-D3B7649D30A9}"/>
              </a:ext>
            </a:extLst>
          </p:cNvPr>
          <p:cNvSpPr>
            <a:spLocks noChangeArrowheads="1"/>
          </p:cNvSpPr>
          <p:nvPr/>
        </p:nvSpPr>
        <p:spPr bwMode="auto">
          <a:xfrm rot="19854049">
            <a:off x="2477892" y="3017837"/>
            <a:ext cx="8255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29" name="Oval 54">
            <a:extLst>
              <a:ext uri="{FF2B5EF4-FFF2-40B4-BE49-F238E27FC236}">
                <a16:creationId xmlns:a16="http://schemas.microsoft.com/office/drawing/2014/main" xmlns="" id="{D78C507A-35FA-4C3D-9862-AC89B8D3F508}"/>
              </a:ext>
            </a:extLst>
          </p:cNvPr>
          <p:cNvSpPr>
            <a:spLocks noChangeArrowheads="1"/>
          </p:cNvSpPr>
          <p:nvPr/>
        </p:nvSpPr>
        <p:spPr bwMode="auto">
          <a:xfrm rot="19854049">
            <a:off x="2722367" y="2884488"/>
            <a:ext cx="82550" cy="7461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0" name="Oval 55">
            <a:extLst>
              <a:ext uri="{FF2B5EF4-FFF2-40B4-BE49-F238E27FC236}">
                <a16:creationId xmlns:a16="http://schemas.microsoft.com/office/drawing/2014/main" xmlns="" id="{95BD499D-A998-4A8E-9F84-072DFF80A5D0}"/>
              </a:ext>
            </a:extLst>
          </p:cNvPr>
          <p:cNvSpPr>
            <a:spLocks noChangeArrowheads="1"/>
          </p:cNvSpPr>
          <p:nvPr/>
        </p:nvSpPr>
        <p:spPr bwMode="auto">
          <a:xfrm rot="19854049">
            <a:off x="2927155" y="2767012"/>
            <a:ext cx="80962"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1" name="Object 56">
            <a:extLst>
              <a:ext uri="{FF2B5EF4-FFF2-40B4-BE49-F238E27FC236}">
                <a16:creationId xmlns:a16="http://schemas.microsoft.com/office/drawing/2014/main" xmlns="" id="{5351AFC3-B32C-489D-96CA-2D92C1190634}"/>
              </a:ext>
            </a:extLst>
          </p:cNvPr>
          <p:cNvGraphicFramePr>
            <a:graphicFrameLocks noChangeAspect="1"/>
          </p:cNvGraphicFramePr>
          <p:nvPr>
            <p:extLst>
              <p:ext uri="{D42A27DB-BD31-4B8C-83A1-F6EECF244321}">
                <p14:modId xmlns:p14="http://schemas.microsoft.com/office/powerpoint/2010/main" val="2771742902"/>
              </p:ext>
            </p:extLst>
          </p:nvPr>
        </p:nvGraphicFramePr>
        <p:xfrm>
          <a:off x="1460306" y="2595563"/>
          <a:ext cx="250825" cy="500063"/>
        </p:xfrm>
        <a:graphic>
          <a:graphicData uri="http://schemas.openxmlformats.org/presentationml/2006/ole">
            <mc:AlternateContent xmlns:mc="http://schemas.openxmlformats.org/markup-compatibility/2006">
              <mc:Choice xmlns:v="urn:schemas-microsoft-com:vml" Requires="v">
                <p:oleObj spid="_x0000_s68640" name="公式" r:id="rId3" imgW="164880" imgH="330120" progId="Equation.3">
                  <p:embed/>
                </p:oleObj>
              </mc:Choice>
              <mc:Fallback>
                <p:oleObj name="公式" r:id="rId3" imgW="164880" imgH="330120" progId="Equation.3">
                  <p:embed/>
                  <p:pic>
                    <p:nvPicPr>
                      <p:cNvPr id="36920" name="Object 56">
                        <a:extLst>
                          <a:ext uri="{FF2B5EF4-FFF2-40B4-BE49-F238E27FC236}">
                            <a16:creationId xmlns:a16="http://schemas.microsoft.com/office/drawing/2014/main" xmlns="" id="{4965412E-A28C-4A63-A8DD-75010FCD3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306" y="2595563"/>
                        <a:ext cx="250825"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57">
            <a:extLst>
              <a:ext uri="{FF2B5EF4-FFF2-40B4-BE49-F238E27FC236}">
                <a16:creationId xmlns:a16="http://schemas.microsoft.com/office/drawing/2014/main" xmlns="" id="{7B4354AC-0B63-4B1E-BE50-C44B00F9BD51}"/>
              </a:ext>
            </a:extLst>
          </p:cNvPr>
          <p:cNvGraphicFramePr>
            <a:graphicFrameLocks noChangeAspect="1"/>
          </p:cNvGraphicFramePr>
          <p:nvPr>
            <p:extLst>
              <p:ext uri="{D42A27DB-BD31-4B8C-83A1-F6EECF244321}">
                <p14:modId xmlns:p14="http://schemas.microsoft.com/office/powerpoint/2010/main" val="2509379582"/>
              </p:ext>
            </p:extLst>
          </p:nvPr>
        </p:nvGraphicFramePr>
        <p:xfrm>
          <a:off x="2009581" y="2595562"/>
          <a:ext cx="250825" cy="496888"/>
        </p:xfrm>
        <a:graphic>
          <a:graphicData uri="http://schemas.openxmlformats.org/presentationml/2006/ole">
            <mc:AlternateContent xmlns:mc="http://schemas.openxmlformats.org/markup-compatibility/2006">
              <mc:Choice xmlns:v="urn:schemas-microsoft-com:vml" Requires="v">
                <p:oleObj spid="_x0000_s68641" name="公式" r:id="rId5" imgW="164880" imgH="330120" progId="Equation.3">
                  <p:embed/>
                </p:oleObj>
              </mc:Choice>
              <mc:Fallback>
                <p:oleObj name="公式" r:id="rId5" imgW="164880" imgH="330120" progId="Equation.3">
                  <p:embed/>
                  <p:pic>
                    <p:nvPicPr>
                      <p:cNvPr id="36921" name="Object 57">
                        <a:extLst>
                          <a:ext uri="{FF2B5EF4-FFF2-40B4-BE49-F238E27FC236}">
                            <a16:creationId xmlns:a16="http://schemas.microsoft.com/office/drawing/2014/main" xmlns="" id="{C3DBC1C9-1977-4772-87A4-1BE2C8DF8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581" y="2595562"/>
                        <a:ext cx="250825" cy="4968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Arc 58">
            <a:extLst>
              <a:ext uri="{FF2B5EF4-FFF2-40B4-BE49-F238E27FC236}">
                <a16:creationId xmlns:a16="http://schemas.microsoft.com/office/drawing/2014/main" xmlns="" id="{ADF44665-C239-4659-B355-2997044D976C}"/>
              </a:ext>
            </a:extLst>
          </p:cNvPr>
          <p:cNvSpPr>
            <a:spLocks/>
          </p:cNvSpPr>
          <p:nvPr/>
        </p:nvSpPr>
        <p:spPr bwMode="auto">
          <a:xfrm rot="9220608" flipH="1" flipV="1">
            <a:off x="1869880" y="3003551"/>
            <a:ext cx="265112" cy="301625"/>
          </a:xfrm>
          <a:custGeom>
            <a:avLst/>
            <a:gdLst>
              <a:gd name="G0" fmla="+- 3385 0 0"/>
              <a:gd name="G1" fmla="+- 21600 0 0"/>
              <a:gd name="G2" fmla="+- 21600 0 0"/>
              <a:gd name="T0" fmla="*/ 0 w 24985"/>
              <a:gd name="T1" fmla="*/ 267 h 21600"/>
              <a:gd name="T2" fmla="*/ 24985 w 24985"/>
              <a:gd name="T3" fmla="*/ 21600 h 21600"/>
              <a:gd name="T4" fmla="*/ 3385 w 24985"/>
              <a:gd name="T5" fmla="*/ 21600 h 21600"/>
            </a:gdLst>
            <a:ahLst/>
            <a:cxnLst>
              <a:cxn ang="0">
                <a:pos x="T0" y="T1"/>
              </a:cxn>
              <a:cxn ang="0">
                <a:pos x="T2" y="T3"/>
              </a:cxn>
              <a:cxn ang="0">
                <a:pos x="T4" y="T5"/>
              </a:cxn>
            </a:cxnLst>
            <a:rect l="0" t="0" r="r" b="b"/>
            <a:pathLst>
              <a:path w="24985" h="21600" fill="none" extrusionOk="0">
                <a:moveTo>
                  <a:pt x="-1" y="266"/>
                </a:moveTo>
                <a:cubicBezTo>
                  <a:pt x="1119" y="89"/>
                  <a:pt x="2251" y="0"/>
                  <a:pt x="3385" y="0"/>
                </a:cubicBezTo>
                <a:cubicBezTo>
                  <a:pt x="15314" y="0"/>
                  <a:pt x="24985" y="9670"/>
                  <a:pt x="24985" y="21600"/>
                </a:cubicBezTo>
              </a:path>
              <a:path w="24985" h="21600" stroke="0" extrusionOk="0">
                <a:moveTo>
                  <a:pt x="-1" y="266"/>
                </a:moveTo>
                <a:cubicBezTo>
                  <a:pt x="1119" y="89"/>
                  <a:pt x="2251" y="0"/>
                  <a:pt x="3385" y="0"/>
                </a:cubicBezTo>
                <a:cubicBezTo>
                  <a:pt x="15314" y="0"/>
                  <a:pt x="24985" y="9670"/>
                  <a:pt x="24985" y="21600"/>
                </a:cubicBezTo>
                <a:lnTo>
                  <a:pt x="3385" y="21600"/>
                </a:lnTo>
                <a:close/>
              </a:path>
            </a:pathLst>
          </a:custGeom>
          <a:noFill/>
          <a:ln w="28575">
            <a:solidFill>
              <a:srgbClr val="33CC33"/>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4" name="Line 59">
            <a:extLst>
              <a:ext uri="{FF2B5EF4-FFF2-40B4-BE49-F238E27FC236}">
                <a16:creationId xmlns:a16="http://schemas.microsoft.com/office/drawing/2014/main" xmlns="" id="{619830B8-3EFF-4983-9D76-72D42867787D}"/>
              </a:ext>
            </a:extLst>
          </p:cNvPr>
          <p:cNvSpPr>
            <a:spLocks noChangeShapeType="1"/>
          </p:cNvSpPr>
          <p:nvPr/>
        </p:nvSpPr>
        <p:spPr bwMode="auto">
          <a:xfrm>
            <a:off x="1827017" y="2538412"/>
            <a:ext cx="0" cy="1981200"/>
          </a:xfrm>
          <a:prstGeom prst="line">
            <a:avLst/>
          </a:prstGeom>
          <a:noFill/>
          <a:ln w="19050">
            <a:solidFill>
              <a:srgbClr val="000000"/>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5" name="Object 60">
            <a:extLst>
              <a:ext uri="{FF2B5EF4-FFF2-40B4-BE49-F238E27FC236}">
                <a16:creationId xmlns:a16="http://schemas.microsoft.com/office/drawing/2014/main" xmlns="" id="{B561E40F-6774-42F5-95C7-F7F8BAA79E81}"/>
              </a:ext>
            </a:extLst>
          </p:cNvPr>
          <p:cNvGraphicFramePr>
            <a:graphicFrameLocks noChangeAspect="1"/>
          </p:cNvGraphicFramePr>
          <p:nvPr>
            <p:extLst>
              <p:ext uri="{D42A27DB-BD31-4B8C-83A1-F6EECF244321}">
                <p14:modId xmlns:p14="http://schemas.microsoft.com/office/powerpoint/2010/main" val="2541464457"/>
              </p:ext>
            </p:extLst>
          </p:nvPr>
        </p:nvGraphicFramePr>
        <p:xfrm>
          <a:off x="2673156" y="2941637"/>
          <a:ext cx="352425" cy="469900"/>
        </p:xfrm>
        <a:graphic>
          <a:graphicData uri="http://schemas.openxmlformats.org/presentationml/2006/ole">
            <mc:AlternateContent xmlns:mc="http://schemas.openxmlformats.org/markup-compatibility/2006">
              <mc:Choice xmlns:v="urn:schemas-microsoft-com:vml" Requires="v">
                <p:oleObj spid="_x0000_s68642" name="Equation" r:id="rId6" imgW="228600" imgH="317160" progId="Equation.3">
                  <p:embed/>
                </p:oleObj>
              </mc:Choice>
              <mc:Fallback>
                <p:oleObj name="Equation" r:id="rId6" imgW="228600" imgH="317160" progId="Equation.3">
                  <p:embed/>
                  <p:pic>
                    <p:nvPicPr>
                      <p:cNvPr id="36924" name="Object 60">
                        <a:extLst>
                          <a:ext uri="{FF2B5EF4-FFF2-40B4-BE49-F238E27FC236}">
                            <a16:creationId xmlns:a16="http://schemas.microsoft.com/office/drawing/2014/main" xmlns="" id="{538871BD-CD34-44EE-81CC-514C712B9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3156" y="2941637"/>
                        <a:ext cx="3524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 name="Group 61">
            <a:extLst>
              <a:ext uri="{FF2B5EF4-FFF2-40B4-BE49-F238E27FC236}">
                <a16:creationId xmlns:a16="http://schemas.microsoft.com/office/drawing/2014/main" xmlns="" id="{56F47214-D475-4F23-803A-0ED7685FAD3C}"/>
              </a:ext>
            </a:extLst>
          </p:cNvPr>
          <p:cNvGrpSpPr>
            <a:grpSpLocks/>
          </p:cNvGrpSpPr>
          <p:nvPr/>
        </p:nvGrpSpPr>
        <p:grpSpPr bwMode="auto">
          <a:xfrm>
            <a:off x="1887342" y="3352801"/>
            <a:ext cx="598488" cy="1398587"/>
            <a:chOff x="1488" y="1391"/>
            <a:chExt cx="470" cy="1152"/>
          </a:xfrm>
        </p:grpSpPr>
        <p:sp>
          <p:nvSpPr>
            <p:cNvPr id="37" name="Line 62">
              <a:extLst>
                <a:ext uri="{FF2B5EF4-FFF2-40B4-BE49-F238E27FC236}">
                  <a16:creationId xmlns:a16="http://schemas.microsoft.com/office/drawing/2014/main" xmlns="" id="{9EEDA910-589D-4998-AD66-741E2A4F9A09}"/>
                </a:ext>
              </a:extLst>
            </p:cNvPr>
            <p:cNvSpPr>
              <a:spLocks noChangeShapeType="1"/>
            </p:cNvSpPr>
            <p:nvPr/>
          </p:nvSpPr>
          <p:spPr bwMode="auto">
            <a:xfrm rot="3581093" flipH="1">
              <a:off x="1175" y="1959"/>
              <a:ext cx="1152" cy="15"/>
            </a:xfrm>
            <a:prstGeom prst="line">
              <a:avLst/>
            </a:prstGeom>
            <a:noFill/>
            <a:ln w="28575">
              <a:solidFill>
                <a:srgbClr val="FF0000"/>
              </a:solidFill>
              <a:round/>
              <a:headEnd type="triangl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 name="Line 63">
              <a:extLst>
                <a:ext uri="{FF2B5EF4-FFF2-40B4-BE49-F238E27FC236}">
                  <a16:creationId xmlns:a16="http://schemas.microsoft.com/office/drawing/2014/main" xmlns="" id="{929DAA7C-7B32-4EB0-8972-6B5A625785B7}"/>
                </a:ext>
              </a:extLst>
            </p:cNvPr>
            <p:cNvSpPr>
              <a:spLocks noChangeShapeType="1"/>
            </p:cNvSpPr>
            <p:nvPr/>
          </p:nvSpPr>
          <p:spPr bwMode="auto">
            <a:xfrm rot="3581093" flipV="1">
              <a:off x="1584" y="1584"/>
              <a:ext cx="0" cy="192"/>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 name="Line 64">
              <a:extLst>
                <a:ext uri="{FF2B5EF4-FFF2-40B4-BE49-F238E27FC236}">
                  <a16:creationId xmlns:a16="http://schemas.microsoft.com/office/drawing/2014/main" xmlns="" id="{76A0996A-F7F4-4D4B-BBA0-52163BC6A88D}"/>
                </a:ext>
              </a:extLst>
            </p:cNvPr>
            <p:cNvSpPr>
              <a:spLocks noChangeShapeType="1"/>
            </p:cNvSpPr>
            <p:nvPr/>
          </p:nvSpPr>
          <p:spPr bwMode="auto">
            <a:xfrm rot="-18018907">
              <a:off x="1856" y="2031"/>
              <a:ext cx="18" cy="187"/>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 name="Oval 65">
              <a:extLst>
                <a:ext uri="{FF2B5EF4-FFF2-40B4-BE49-F238E27FC236}">
                  <a16:creationId xmlns:a16="http://schemas.microsoft.com/office/drawing/2014/main" xmlns="" id="{023B9A80-1158-4480-93B5-F29EDBE6DFC0}"/>
                </a:ext>
              </a:extLst>
            </p:cNvPr>
            <p:cNvSpPr>
              <a:spLocks noChangeArrowheads="1"/>
            </p:cNvSpPr>
            <p:nvPr/>
          </p:nvSpPr>
          <p:spPr bwMode="auto">
            <a:xfrm rot="-18018907">
              <a:off x="1488" y="1545"/>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 name="Oval 66">
              <a:extLst>
                <a:ext uri="{FF2B5EF4-FFF2-40B4-BE49-F238E27FC236}">
                  <a16:creationId xmlns:a16="http://schemas.microsoft.com/office/drawing/2014/main" xmlns="" id="{7ADCBBF6-ACEA-4457-BF33-ABFA72F9B52F}"/>
                </a:ext>
              </a:extLst>
            </p:cNvPr>
            <p:cNvSpPr>
              <a:spLocks noChangeArrowheads="1"/>
            </p:cNvSpPr>
            <p:nvPr/>
          </p:nvSpPr>
          <p:spPr bwMode="auto">
            <a:xfrm rot="-18018907">
              <a:off x="1699" y="1877"/>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2" name="Oval 67">
              <a:extLst>
                <a:ext uri="{FF2B5EF4-FFF2-40B4-BE49-F238E27FC236}">
                  <a16:creationId xmlns:a16="http://schemas.microsoft.com/office/drawing/2014/main" xmlns="" id="{6C1EBA92-A495-4C92-BF7C-7AF3CE6870D8}"/>
                </a:ext>
              </a:extLst>
            </p:cNvPr>
            <p:cNvSpPr>
              <a:spLocks noChangeArrowheads="1"/>
            </p:cNvSpPr>
            <p:nvPr/>
          </p:nvSpPr>
          <p:spPr bwMode="auto">
            <a:xfrm rot="-18018907">
              <a:off x="1890" y="2193"/>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3" name="Line 68">
              <a:extLst>
                <a:ext uri="{FF2B5EF4-FFF2-40B4-BE49-F238E27FC236}">
                  <a16:creationId xmlns:a16="http://schemas.microsoft.com/office/drawing/2014/main" xmlns="" id="{0A6B31B8-C0E1-43F7-87AE-836756E5171C}"/>
                </a:ext>
              </a:extLst>
            </p:cNvPr>
            <p:cNvSpPr>
              <a:spLocks noChangeShapeType="1"/>
            </p:cNvSpPr>
            <p:nvPr/>
          </p:nvSpPr>
          <p:spPr bwMode="auto">
            <a:xfrm rot="-18018907">
              <a:off x="1770" y="1913"/>
              <a:ext cx="18" cy="187"/>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 name="Line 69">
              <a:extLst>
                <a:ext uri="{FF2B5EF4-FFF2-40B4-BE49-F238E27FC236}">
                  <a16:creationId xmlns:a16="http://schemas.microsoft.com/office/drawing/2014/main" xmlns="" id="{3B8B9789-64DA-4F31-BB73-6771E8617295}"/>
                </a:ext>
              </a:extLst>
            </p:cNvPr>
            <p:cNvSpPr>
              <a:spLocks noChangeShapeType="1"/>
            </p:cNvSpPr>
            <p:nvPr/>
          </p:nvSpPr>
          <p:spPr bwMode="auto">
            <a:xfrm rot="-18018907">
              <a:off x="1674" y="1721"/>
              <a:ext cx="18" cy="187"/>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45" name="Group 70">
            <a:extLst>
              <a:ext uri="{FF2B5EF4-FFF2-40B4-BE49-F238E27FC236}">
                <a16:creationId xmlns:a16="http://schemas.microsoft.com/office/drawing/2014/main" xmlns="" id="{F7F7272E-1E60-4463-8F53-8DED90210109}"/>
              </a:ext>
            </a:extLst>
          </p:cNvPr>
          <p:cNvGrpSpPr>
            <a:grpSpLocks/>
          </p:cNvGrpSpPr>
          <p:nvPr/>
        </p:nvGrpSpPr>
        <p:grpSpPr bwMode="auto">
          <a:xfrm>
            <a:off x="664968" y="3411537"/>
            <a:ext cx="2462213" cy="1284288"/>
            <a:chOff x="528" y="1440"/>
            <a:chExt cx="1934" cy="1056"/>
          </a:xfrm>
        </p:grpSpPr>
        <p:sp>
          <p:nvSpPr>
            <p:cNvPr id="46" name="Rectangle 71">
              <a:extLst>
                <a:ext uri="{FF2B5EF4-FFF2-40B4-BE49-F238E27FC236}">
                  <a16:creationId xmlns:a16="http://schemas.microsoft.com/office/drawing/2014/main" xmlns="" id="{43E312C4-4349-472C-B499-3B9A5F75948A}"/>
                </a:ext>
              </a:extLst>
            </p:cNvPr>
            <p:cNvSpPr>
              <a:spLocks noChangeArrowheads="1"/>
            </p:cNvSpPr>
            <p:nvPr/>
          </p:nvSpPr>
          <p:spPr bwMode="auto">
            <a:xfrm>
              <a:off x="528" y="1440"/>
              <a:ext cx="1920" cy="1056"/>
            </a:xfrm>
            <a:prstGeom prst="rect">
              <a:avLst/>
            </a:prstGeom>
            <a:solidFill>
              <a:srgbClr val="C5FFFF">
                <a:alpha val="50000"/>
              </a:srgbClr>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7" name="Rectangle 72">
              <a:extLst>
                <a:ext uri="{FF2B5EF4-FFF2-40B4-BE49-F238E27FC236}">
                  <a16:creationId xmlns:a16="http://schemas.microsoft.com/office/drawing/2014/main" xmlns="" id="{3C3B5093-4DD8-4BCC-9EFF-7B7A4E48AC2E}"/>
                </a:ext>
              </a:extLst>
            </p:cNvPr>
            <p:cNvSpPr>
              <a:spLocks noChangeArrowheads="1"/>
            </p:cNvSpPr>
            <p:nvPr/>
          </p:nvSpPr>
          <p:spPr bwMode="auto">
            <a:xfrm>
              <a:off x="624" y="2015"/>
              <a:ext cx="816"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66"/>
                  </a:solidFill>
                  <a:latin typeface="Times New Roman" panose="02020603050405020304" pitchFamily="18" charset="0"/>
                </a:rPr>
                <a:t>玻璃</a:t>
              </a:r>
            </a:p>
          </p:txBody>
        </p:sp>
        <p:graphicFrame>
          <p:nvGraphicFramePr>
            <p:cNvPr id="48" name="Object 73">
              <a:extLst>
                <a:ext uri="{FF2B5EF4-FFF2-40B4-BE49-F238E27FC236}">
                  <a16:creationId xmlns:a16="http://schemas.microsoft.com/office/drawing/2014/main" xmlns="" id="{9EB399EA-112A-4860-B599-07BAF34D0669}"/>
                </a:ext>
              </a:extLst>
            </p:cNvPr>
            <p:cNvGraphicFramePr>
              <a:graphicFrameLocks noChangeAspect="1"/>
            </p:cNvGraphicFramePr>
            <p:nvPr/>
          </p:nvGraphicFramePr>
          <p:xfrm>
            <a:off x="2153" y="1488"/>
            <a:ext cx="309" cy="387"/>
          </p:xfrm>
          <a:graphic>
            <a:graphicData uri="http://schemas.openxmlformats.org/presentationml/2006/ole">
              <mc:AlternateContent xmlns:mc="http://schemas.openxmlformats.org/markup-compatibility/2006">
                <mc:Choice xmlns:v="urn:schemas-microsoft-com:vml" Requires="v">
                  <p:oleObj spid="_x0000_s68643" name="Equation" r:id="rId8" imgW="253800" imgH="317160" progId="Equation.3">
                    <p:embed/>
                  </p:oleObj>
                </mc:Choice>
                <mc:Fallback>
                  <p:oleObj name="Equation" r:id="rId8" imgW="253800" imgH="317160" progId="Equation.3">
                    <p:embed/>
                    <p:pic>
                      <p:nvPicPr>
                        <p:cNvPr id="36937" name="Object 73">
                          <a:extLst>
                            <a:ext uri="{FF2B5EF4-FFF2-40B4-BE49-F238E27FC236}">
                              <a16:creationId xmlns:a16="http://schemas.microsoft.com/office/drawing/2014/main" xmlns="" id="{4752B84B-A60E-4921-B959-5E679E93B2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3" y="1488"/>
                          <a:ext cx="309"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9" name="Arc 74">
            <a:extLst>
              <a:ext uri="{FF2B5EF4-FFF2-40B4-BE49-F238E27FC236}">
                <a16:creationId xmlns:a16="http://schemas.microsoft.com/office/drawing/2014/main" xmlns="" id="{2E0F8755-926C-4B38-B13C-BCEF5562DDDF}"/>
              </a:ext>
            </a:extLst>
          </p:cNvPr>
          <p:cNvSpPr>
            <a:spLocks/>
          </p:cNvSpPr>
          <p:nvPr/>
        </p:nvSpPr>
        <p:spPr bwMode="auto">
          <a:xfrm rot="6572052" flipH="1" flipV="1">
            <a:off x="1510312" y="2959894"/>
            <a:ext cx="217487" cy="317500"/>
          </a:xfrm>
          <a:custGeom>
            <a:avLst/>
            <a:gdLst>
              <a:gd name="G0" fmla="+- 0 0 0"/>
              <a:gd name="G1" fmla="+- 21580 0 0"/>
              <a:gd name="G2" fmla="+- 21600 0 0"/>
              <a:gd name="T0" fmla="*/ 929 w 21600"/>
              <a:gd name="T1" fmla="*/ 0 h 21580"/>
              <a:gd name="T2" fmla="*/ 21600 w 21600"/>
              <a:gd name="T3" fmla="*/ 21580 h 21580"/>
              <a:gd name="T4" fmla="*/ 0 w 21600"/>
              <a:gd name="T5" fmla="*/ 21580 h 21580"/>
            </a:gdLst>
            <a:ahLst/>
            <a:cxnLst>
              <a:cxn ang="0">
                <a:pos x="T0" y="T1"/>
              </a:cxn>
              <a:cxn ang="0">
                <a:pos x="T2" y="T3"/>
              </a:cxn>
              <a:cxn ang="0">
                <a:pos x="T4" y="T5"/>
              </a:cxn>
            </a:cxnLst>
            <a:rect l="0" t="0" r="r" b="b"/>
            <a:pathLst>
              <a:path w="21600" h="21580" fill="none" extrusionOk="0">
                <a:moveTo>
                  <a:pt x="929" y="-1"/>
                </a:moveTo>
                <a:cubicBezTo>
                  <a:pt x="12486" y="497"/>
                  <a:pt x="21600" y="10011"/>
                  <a:pt x="21600" y="21580"/>
                </a:cubicBezTo>
              </a:path>
              <a:path w="21600" h="21580" stroke="0" extrusionOk="0">
                <a:moveTo>
                  <a:pt x="929" y="-1"/>
                </a:moveTo>
                <a:cubicBezTo>
                  <a:pt x="12486" y="497"/>
                  <a:pt x="21600" y="10011"/>
                  <a:pt x="21600" y="21580"/>
                </a:cubicBezTo>
                <a:lnTo>
                  <a:pt x="0" y="21580"/>
                </a:lnTo>
                <a:close/>
              </a:path>
            </a:pathLst>
          </a:custGeom>
          <a:noFill/>
          <a:ln w="28575">
            <a:solidFill>
              <a:srgbClr val="FFCC66"/>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50" name="Group 88">
            <a:extLst>
              <a:ext uri="{FF2B5EF4-FFF2-40B4-BE49-F238E27FC236}">
                <a16:creationId xmlns:a16="http://schemas.microsoft.com/office/drawing/2014/main" xmlns="" id="{664E706D-AF2B-43E3-8ED8-887051D45D50}"/>
              </a:ext>
            </a:extLst>
          </p:cNvPr>
          <p:cNvGrpSpPr>
            <a:grpSpLocks/>
          </p:cNvGrpSpPr>
          <p:nvPr/>
        </p:nvGrpSpPr>
        <p:grpSpPr bwMode="auto">
          <a:xfrm>
            <a:off x="1849243" y="3703638"/>
            <a:ext cx="282575" cy="582613"/>
            <a:chOff x="1457" y="1680"/>
            <a:chExt cx="223" cy="480"/>
          </a:xfrm>
        </p:grpSpPr>
        <p:sp>
          <p:nvSpPr>
            <p:cNvPr id="51" name="Arc 89">
              <a:extLst>
                <a:ext uri="{FF2B5EF4-FFF2-40B4-BE49-F238E27FC236}">
                  <a16:creationId xmlns:a16="http://schemas.microsoft.com/office/drawing/2014/main" xmlns="" id="{5E8BC517-CE09-4246-BBFF-0747C0F62F85}"/>
                </a:ext>
              </a:extLst>
            </p:cNvPr>
            <p:cNvSpPr>
              <a:spLocks/>
            </p:cNvSpPr>
            <p:nvPr/>
          </p:nvSpPr>
          <p:spPr bwMode="auto">
            <a:xfrm rot="13267117" flipH="1">
              <a:off x="1488" y="1680"/>
              <a:ext cx="95" cy="191"/>
            </a:xfrm>
            <a:custGeom>
              <a:avLst/>
              <a:gdLst>
                <a:gd name="G0" fmla="+- 0 0 0"/>
                <a:gd name="G1" fmla="+- 21600 0 0"/>
                <a:gd name="G2" fmla="+- 21600 0 0"/>
                <a:gd name="T0" fmla="*/ 0 w 21403"/>
                <a:gd name="T1" fmla="*/ 0 h 21600"/>
                <a:gd name="T2" fmla="*/ 21403 w 21403"/>
                <a:gd name="T3" fmla="*/ 18691 h 21600"/>
                <a:gd name="T4" fmla="*/ 0 w 21403"/>
                <a:gd name="T5" fmla="*/ 21600 h 21600"/>
              </a:gdLst>
              <a:ahLst/>
              <a:cxnLst>
                <a:cxn ang="0">
                  <a:pos x="T0" y="T1"/>
                </a:cxn>
                <a:cxn ang="0">
                  <a:pos x="T2" y="T3"/>
                </a:cxn>
                <a:cxn ang="0">
                  <a:pos x="T4" y="T5"/>
                </a:cxn>
              </a:cxnLst>
              <a:rect l="0" t="0" r="r" b="b"/>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close/>
                </a:path>
              </a:pathLst>
            </a:custGeom>
            <a:noFill/>
            <a:ln w="28575">
              <a:solidFill>
                <a:srgbClr val="FFCC66"/>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52" name="Object 90">
              <a:extLst>
                <a:ext uri="{FF2B5EF4-FFF2-40B4-BE49-F238E27FC236}">
                  <a16:creationId xmlns:a16="http://schemas.microsoft.com/office/drawing/2014/main" xmlns="" id="{779715FE-BDBF-4F85-8566-1D4261BC6D86}"/>
                </a:ext>
              </a:extLst>
            </p:cNvPr>
            <p:cNvGraphicFramePr>
              <a:graphicFrameLocks noChangeAspect="1"/>
            </p:cNvGraphicFramePr>
            <p:nvPr/>
          </p:nvGraphicFramePr>
          <p:xfrm>
            <a:off x="1457" y="1849"/>
            <a:ext cx="223" cy="311"/>
          </p:xfrm>
          <a:graphic>
            <a:graphicData uri="http://schemas.openxmlformats.org/presentationml/2006/ole">
              <mc:AlternateContent xmlns:mc="http://schemas.openxmlformats.org/markup-compatibility/2006">
                <mc:Choice xmlns:v="urn:schemas-microsoft-com:vml" Requires="v">
                  <p:oleObj spid="_x0000_s68644" name="公式" r:id="rId10" imgW="177480" imgH="241200" progId="Equation.3">
                    <p:embed/>
                  </p:oleObj>
                </mc:Choice>
                <mc:Fallback>
                  <p:oleObj name="公式" r:id="rId10" imgW="177480" imgH="241200" progId="Equation.3">
                    <p:embed/>
                    <p:pic>
                      <p:nvPicPr>
                        <p:cNvPr id="36954" name="Object 90">
                          <a:extLst>
                            <a:ext uri="{FF2B5EF4-FFF2-40B4-BE49-F238E27FC236}">
                              <a16:creationId xmlns:a16="http://schemas.microsoft.com/office/drawing/2014/main" xmlns="" id="{5ADA0858-547D-4E90-897F-6E677111B8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57" y="1849"/>
                          <a:ext cx="223"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12">
            <p14:nvContentPartPr>
              <p14:cNvPr id="2" name="墨迹 1"/>
              <p14:cNvContentPartPr/>
              <p14:nvPr/>
            </p14:nvContentPartPr>
            <p14:xfrm>
              <a:off x="804600" y="362160"/>
              <a:ext cx="11387880" cy="6258960"/>
            </p14:xfrm>
          </p:contentPart>
        </mc:Choice>
        <mc:Fallback>
          <p:pic>
            <p:nvPicPr>
              <p:cNvPr id="2" name="墨迹 1"/>
              <p:cNvPicPr/>
              <p:nvPr/>
            </p:nvPicPr>
            <p:blipFill>
              <a:blip r:embed="rId13"/>
              <a:stretch>
                <a:fillRect/>
              </a:stretch>
            </p:blipFill>
            <p:spPr>
              <a:xfrm>
                <a:off x="795240" y="352080"/>
                <a:ext cx="11407680" cy="6278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020"/>
                                        </p:tgtEl>
                                        <p:attrNameLst>
                                          <p:attrName>style.visibility</p:attrName>
                                        </p:attrNameLst>
                                      </p:cBhvr>
                                      <p:to>
                                        <p:strVal val="visible"/>
                                      </p:to>
                                    </p:set>
                                    <p:animEffect transition="in" filter="blinds(horizontal)">
                                      <p:cBhvr>
                                        <p:cTn id="7" dur="500"/>
                                        <p:tgtEl>
                                          <p:spTgt spid="430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15"/>
                                        </p:tgtEl>
                                        <p:attrNameLst>
                                          <p:attrName>style.visibility</p:attrName>
                                        </p:attrNameLst>
                                      </p:cBhvr>
                                      <p:to>
                                        <p:strVal val="visible"/>
                                      </p:to>
                                    </p:set>
                                    <p:animEffect transition="in" filter="blinds(horizontal)">
                                      <p:cBhvr>
                                        <p:cTn id="12" dur="500"/>
                                        <p:tgtEl>
                                          <p:spTgt spid="43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1">
            <a:extLst>
              <a:ext uri="{FF2B5EF4-FFF2-40B4-BE49-F238E27FC236}">
                <a16:creationId xmlns:a16="http://schemas.microsoft.com/office/drawing/2014/main" xmlns="" id="{6A4801C4-EF99-413E-BD67-0B3967B948C1}"/>
              </a:ext>
            </a:extLst>
          </p:cNvPr>
          <p:cNvSpPr>
            <a:spLocks noGrp="1"/>
          </p:cNvSpPr>
          <p:nvPr>
            <p:ph type="sldNum" sz="quarter" idx="12"/>
          </p:nvPr>
        </p:nvSpPr>
        <p:spPr/>
        <p:txBody>
          <a:bodyPr/>
          <a:lstStyle/>
          <a:p>
            <a:fld id="{02DEA3BC-870B-44FE-A635-5C0E50FC6A21}" type="slidenum">
              <a:rPr lang="en-US" altLang="zh-CN"/>
              <a:pPr/>
              <a:t>2</a:t>
            </a:fld>
            <a:endParaRPr lang="en-US" altLang="zh-CN"/>
          </a:p>
        </p:txBody>
      </p:sp>
      <p:grpSp>
        <p:nvGrpSpPr>
          <p:cNvPr id="35878" name="Group 38">
            <a:extLst>
              <a:ext uri="{FF2B5EF4-FFF2-40B4-BE49-F238E27FC236}">
                <a16:creationId xmlns:a16="http://schemas.microsoft.com/office/drawing/2014/main" xmlns="" id="{BF798779-CE09-4B69-A3DC-6D996F0E9C80}"/>
              </a:ext>
            </a:extLst>
          </p:cNvPr>
          <p:cNvGrpSpPr>
            <a:grpSpLocks/>
          </p:cNvGrpSpPr>
          <p:nvPr/>
        </p:nvGrpSpPr>
        <p:grpSpPr bwMode="auto">
          <a:xfrm>
            <a:off x="7162800" y="2286000"/>
            <a:ext cx="2819400" cy="3657600"/>
            <a:chOff x="3552" y="1440"/>
            <a:chExt cx="1776" cy="2304"/>
          </a:xfrm>
        </p:grpSpPr>
        <p:grpSp>
          <p:nvGrpSpPr>
            <p:cNvPr id="35877" name="Group 37">
              <a:extLst>
                <a:ext uri="{FF2B5EF4-FFF2-40B4-BE49-F238E27FC236}">
                  <a16:creationId xmlns:a16="http://schemas.microsoft.com/office/drawing/2014/main" xmlns="" id="{77D719F4-3C04-455C-AC2C-08758395B2F9}"/>
                </a:ext>
              </a:extLst>
            </p:cNvPr>
            <p:cNvGrpSpPr>
              <a:grpSpLocks/>
            </p:cNvGrpSpPr>
            <p:nvPr/>
          </p:nvGrpSpPr>
          <p:grpSpPr bwMode="auto">
            <a:xfrm>
              <a:off x="3552" y="1440"/>
              <a:ext cx="1776" cy="2304"/>
              <a:chOff x="3552" y="1440"/>
              <a:chExt cx="1776" cy="2304"/>
            </a:xfrm>
          </p:grpSpPr>
          <p:sp>
            <p:nvSpPr>
              <p:cNvPr id="35847" name="Rectangle 7">
                <a:extLst>
                  <a:ext uri="{FF2B5EF4-FFF2-40B4-BE49-F238E27FC236}">
                    <a16:creationId xmlns:a16="http://schemas.microsoft.com/office/drawing/2014/main" xmlns="" id="{D067B28A-EB72-495C-A959-FDB406C28B2E}"/>
                  </a:ext>
                </a:extLst>
              </p:cNvPr>
              <p:cNvSpPr>
                <a:spLocks noChangeArrowheads="1"/>
              </p:cNvSpPr>
              <p:nvPr/>
            </p:nvSpPr>
            <p:spPr bwMode="auto">
              <a:xfrm>
                <a:off x="3552" y="1440"/>
                <a:ext cx="1776" cy="2298"/>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8" name="Text Box 8">
                <a:extLst>
                  <a:ext uri="{FF2B5EF4-FFF2-40B4-BE49-F238E27FC236}">
                    <a16:creationId xmlns:a16="http://schemas.microsoft.com/office/drawing/2014/main" xmlns="" id="{49F23402-43A2-422B-AF33-71CCF8AADD38}"/>
                  </a:ext>
                </a:extLst>
              </p:cNvPr>
              <p:cNvSpPr txBox="1">
                <a:spLocks noChangeArrowheads="1"/>
              </p:cNvSpPr>
              <p:nvPr/>
            </p:nvSpPr>
            <p:spPr bwMode="auto">
              <a:xfrm>
                <a:off x="3552" y="3411"/>
                <a:ext cx="177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solidFill>
                      <a:srgbClr val="000000"/>
                    </a:solidFill>
                    <a:latin typeface="Times New Roman" panose="02020603050405020304" pitchFamily="18" charset="0"/>
                  </a:rPr>
                  <a:t>符号表示</a:t>
                </a:r>
                <a:endParaRPr lang="zh-CN" altLang="en-US" sz="2400" b="1">
                  <a:latin typeface="Times New Roman" panose="02020603050405020304" pitchFamily="18" charset="0"/>
                </a:endParaRPr>
              </a:p>
            </p:txBody>
          </p:sp>
          <p:sp>
            <p:nvSpPr>
              <p:cNvPr id="35850" name="Line 10">
                <a:extLst>
                  <a:ext uri="{FF2B5EF4-FFF2-40B4-BE49-F238E27FC236}">
                    <a16:creationId xmlns:a16="http://schemas.microsoft.com/office/drawing/2014/main" xmlns="" id="{FDC5EE79-8DCE-4B02-9F69-AF1911BF43A2}"/>
                  </a:ext>
                </a:extLst>
              </p:cNvPr>
              <p:cNvSpPr>
                <a:spLocks noChangeShapeType="1"/>
              </p:cNvSpPr>
              <p:nvPr/>
            </p:nvSpPr>
            <p:spPr bwMode="auto">
              <a:xfrm>
                <a:off x="3696" y="3071"/>
                <a:ext cx="144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1" name="Line 11">
                <a:extLst>
                  <a:ext uri="{FF2B5EF4-FFF2-40B4-BE49-F238E27FC236}">
                    <a16:creationId xmlns:a16="http://schemas.microsoft.com/office/drawing/2014/main" xmlns="" id="{BE4EDAB4-DA7C-4230-84D2-F6F5F6E80D2B}"/>
                  </a:ext>
                </a:extLst>
              </p:cNvPr>
              <p:cNvSpPr>
                <a:spLocks noChangeShapeType="1"/>
              </p:cNvSpPr>
              <p:nvPr/>
            </p:nvSpPr>
            <p:spPr bwMode="auto">
              <a:xfrm>
                <a:off x="3968" y="292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2" name="Line 12">
                <a:extLst>
                  <a:ext uri="{FF2B5EF4-FFF2-40B4-BE49-F238E27FC236}">
                    <a16:creationId xmlns:a16="http://schemas.microsoft.com/office/drawing/2014/main" xmlns="" id="{94EC1B60-5E96-45F8-B28A-5504594A2751}"/>
                  </a:ext>
                </a:extLst>
              </p:cNvPr>
              <p:cNvSpPr>
                <a:spLocks noChangeShapeType="1"/>
              </p:cNvSpPr>
              <p:nvPr/>
            </p:nvSpPr>
            <p:spPr bwMode="auto">
              <a:xfrm>
                <a:off x="4202" y="292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3" name="Line 13">
                <a:extLst>
                  <a:ext uri="{FF2B5EF4-FFF2-40B4-BE49-F238E27FC236}">
                    <a16:creationId xmlns:a16="http://schemas.microsoft.com/office/drawing/2014/main" xmlns="" id="{CE8E4206-372F-40F9-B21C-F539200276E3}"/>
                  </a:ext>
                </a:extLst>
              </p:cNvPr>
              <p:cNvSpPr>
                <a:spLocks noChangeShapeType="1"/>
              </p:cNvSpPr>
              <p:nvPr/>
            </p:nvSpPr>
            <p:spPr bwMode="auto">
              <a:xfrm>
                <a:off x="4435" y="292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4" name="Line 14">
                <a:extLst>
                  <a:ext uri="{FF2B5EF4-FFF2-40B4-BE49-F238E27FC236}">
                    <a16:creationId xmlns:a16="http://schemas.microsoft.com/office/drawing/2014/main" xmlns="" id="{7C5DFD2B-3664-4629-9C35-A91761A4783A}"/>
                  </a:ext>
                </a:extLst>
              </p:cNvPr>
              <p:cNvSpPr>
                <a:spLocks noChangeShapeType="1"/>
              </p:cNvSpPr>
              <p:nvPr/>
            </p:nvSpPr>
            <p:spPr bwMode="auto">
              <a:xfrm>
                <a:off x="4669" y="292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5" name="Line 15">
                <a:extLst>
                  <a:ext uri="{FF2B5EF4-FFF2-40B4-BE49-F238E27FC236}">
                    <a16:creationId xmlns:a16="http://schemas.microsoft.com/office/drawing/2014/main" xmlns="" id="{9149CB75-3876-40AC-B236-B0329B08A97A}"/>
                  </a:ext>
                </a:extLst>
              </p:cNvPr>
              <p:cNvSpPr>
                <a:spLocks noChangeShapeType="1"/>
              </p:cNvSpPr>
              <p:nvPr/>
            </p:nvSpPr>
            <p:spPr bwMode="auto">
              <a:xfrm>
                <a:off x="4902" y="292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6" name="Oval 16">
                <a:extLst>
                  <a:ext uri="{FF2B5EF4-FFF2-40B4-BE49-F238E27FC236}">
                    <a16:creationId xmlns:a16="http://schemas.microsoft.com/office/drawing/2014/main" xmlns="" id="{CC2697F9-09FF-4260-ABA2-8739E614F5D3}"/>
                  </a:ext>
                </a:extLst>
              </p:cNvPr>
              <p:cNvSpPr>
                <a:spLocks noChangeArrowheads="1"/>
              </p:cNvSpPr>
              <p:nvPr/>
            </p:nvSpPr>
            <p:spPr bwMode="auto">
              <a:xfrm>
                <a:off x="3813" y="3036"/>
                <a:ext cx="78"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7" name="Oval 17">
                <a:extLst>
                  <a:ext uri="{FF2B5EF4-FFF2-40B4-BE49-F238E27FC236}">
                    <a16:creationId xmlns:a16="http://schemas.microsoft.com/office/drawing/2014/main" xmlns="" id="{34EB3240-7E42-499C-9E76-71017EB78A95}"/>
                  </a:ext>
                </a:extLst>
              </p:cNvPr>
              <p:cNvSpPr>
                <a:spLocks noChangeArrowheads="1"/>
              </p:cNvSpPr>
              <p:nvPr/>
            </p:nvSpPr>
            <p:spPr bwMode="auto">
              <a:xfrm>
                <a:off x="4046" y="3036"/>
                <a:ext cx="78"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8" name="Oval 18">
                <a:extLst>
                  <a:ext uri="{FF2B5EF4-FFF2-40B4-BE49-F238E27FC236}">
                    <a16:creationId xmlns:a16="http://schemas.microsoft.com/office/drawing/2014/main" xmlns="" id="{7E030321-4ADE-42EA-A14F-369FD4B2371A}"/>
                  </a:ext>
                </a:extLst>
              </p:cNvPr>
              <p:cNvSpPr>
                <a:spLocks noChangeArrowheads="1"/>
              </p:cNvSpPr>
              <p:nvPr/>
            </p:nvSpPr>
            <p:spPr bwMode="auto">
              <a:xfrm>
                <a:off x="4280" y="3036"/>
                <a:ext cx="78"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9" name="Oval 19">
                <a:extLst>
                  <a:ext uri="{FF2B5EF4-FFF2-40B4-BE49-F238E27FC236}">
                    <a16:creationId xmlns:a16="http://schemas.microsoft.com/office/drawing/2014/main" xmlns="" id="{CE98DA0F-271C-498A-98E9-505DD0016312}"/>
                  </a:ext>
                </a:extLst>
              </p:cNvPr>
              <p:cNvSpPr>
                <a:spLocks noChangeArrowheads="1"/>
              </p:cNvSpPr>
              <p:nvPr/>
            </p:nvSpPr>
            <p:spPr bwMode="auto">
              <a:xfrm>
                <a:off x="4513" y="3036"/>
                <a:ext cx="78"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0" name="Oval 20">
                <a:extLst>
                  <a:ext uri="{FF2B5EF4-FFF2-40B4-BE49-F238E27FC236}">
                    <a16:creationId xmlns:a16="http://schemas.microsoft.com/office/drawing/2014/main" xmlns="" id="{7DF12D23-AB79-4AB0-BF27-0D12FAB47F80}"/>
                  </a:ext>
                </a:extLst>
              </p:cNvPr>
              <p:cNvSpPr>
                <a:spLocks noChangeArrowheads="1"/>
              </p:cNvSpPr>
              <p:nvPr/>
            </p:nvSpPr>
            <p:spPr bwMode="auto">
              <a:xfrm>
                <a:off x="4747" y="3036"/>
                <a:ext cx="78"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2" name="Line 22">
                <a:extLst>
                  <a:ext uri="{FF2B5EF4-FFF2-40B4-BE49-F238E27FC236}">
                    <a16:creationId xmlns:a16="http://schemas.microsoft.com/office/drawing/2014/main" xmlns="" id="{B24F2F44-4ADC-41C2-87DC-9504E112946F}"/>
                  </a:ext>
                </a:extLst>
              </p:cNvPr>
              <p:cNvSpPr>
                <a:spLocks noChangeShapeType="1"/>
              </p:cNvSpPr>
              <p:nvPr/>
            </p:nvSpPr>
            <p:spPr bwMode="auto">
              <a:xfrm flipV="1">
                <a:off x="4368" y="1730"/>
                <a:ext cx="720" cy="384"/>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3" name="AutoShape 23">
                <a:extLst>
                  <a:ext uri="{FF2B5EF4-FFF2-40B4-BE49-F238E27FC236}">
                    <a16:creationId xmlns:a16="http://schemas.microsoft.com/office/drawing/2014/main" xmlns="" id="{72728C01-913F-4264-AF8A-B7B4A97BD1E5}"/>
                  </a:ext>
                </a:extLst>
              </p:cNvPr>
              <p:cNvSpPr>
                <a:spLocks noChangeArrowheads="1"/>
              </p:cNvSpPr>
              <p:nvPr/>
            </p:nvSpPr>
            <p:spPr bwMode="auto">
              <a:xfrm rot="16230033">
                <a:off x="3888" y="1775"/>
                <a:ext cx="1007" cy="721"/>
              </a:xfrm>
              <a:prstGeom prst="parallelogram">
                <a:avLst>
                  <a:gd name="adj" fmla="val 34917"/>
                </a:avLst>
              </a:prstGeom>
              <a:solidFill>
                <a:srgbClr val="ACE39B">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Line 24">
                <a:extLst>
                  <a:ext uri="{FF2B5EF4-FFF2-40B4-BE49-F238E27FC236}">
                    <a16:creationId xmlns:a16="http://schemas.microsoft.com/office/drawing/2014/main" xmlns="" id="{3F25C979-A8CB-4B1C-8D4A-4DBEFE1F45A4}"/>
                  </a:ext>
                </a:extLst>
              </p:cNvPr>
              <p:cNvSpPr>
                <a:spLocks noChangeShapeType="1"/>
              </p:cNvSpPr>
              <p:nvPr/>
            </p:nvSpPr>
            <p:spPr bwMode="auto">
              <a:xfrm>
                <a:off x="4176" y="2019"/>
                <a:ext cx="432" cy="192"/>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5" name="Line 25">
                <a:extLst>
                  <a:ext uri="{FF2B5EF4-FFF2-40B4-BE49-F238E27FC236}">
                    <a16:creationId xmlns:a16="http://schemas.microsoft.com/office/drawing/2014/main" xmlns="" id="{CEC8EA61-732A-44A0-99DB-8B6E879E7A04}"/>
                  </a:ext>
                </a:extLst>
              </p:cNvPr>
              <p:cNvSpPr>
                <a:spLocks noChangeShapeType="1"/>
              </p:cNvSpPr>
              <p:nvPr/>
            </p:nvSpPr>
            <p:spPr bwMode="auto">
              <a:xfrm>
                <a:off x="4224" y="1875"/>
                <a:ext cx="288" cy="432"/>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6" name="Line 26">
                <a:extLst>
                  <a:ext uri="{FF2B5EF4-FFF2-40B4-BE49-F238E27FC236}">
                    <a16:creationId xmlns:a16="http://schemas.microsoft.com/office/drawing/2014/main" xmlns="" id="{2624018D-42DA-4333-9772-3C0943468B67}"/>
                  </a:ext>
                </a:extLst>
              </p:cNvPr>
              <p:cNvSpPr>
                <a:spLocks noChangeShapeType="1"/>
              </p:cNvSpPr>
              <p:nvPr/>
            </p:nvSpPr>
            <p:spPr bwMode="auto">
              <a:xfrm>
                <a:off x="4368" y="1875"/>
                <a:ext cx="0" cy="480"/>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9" name="Line 29">
                <a:extLst>
                  <a:ext uri="{FF2B5EF4-FFF2-40B4-BE49-F238E27FC236}">
                    <a16:creationId xmlns:a16="http://schemas.microsoft.com/office/drawing/2014/main" xmlns="" id="{A36DA76A-4FA0-4285-BCAB-FE81EE747EF5}"/>
                  </a:ext>
                </a:extLst>
              </p:cNvPr>
              <p:cNvSpPr>
                <a:spLocks noChangeShapeType="1"/>
              </p:cNvSpPr>
              <p:nvPr/>
            </p:nvSpPr>
            <p:spPr bwMode="auto">
              <a:xfrm flipV="1">
                <a:off x="3744" y="2114"/>
                <a:ext cx="624" cy="336"/>
              </a:xfrm>
              <a:prstGeom prst="line">
                <a:avLst/>
              </a:prstGeom>
              <a:noFill/>
              <a:ln w="28575">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67" name="Line 27">
              <a:extLst>
                <a:ext uri="{FF2B5EF4-FFF2-40B4-BE49-F238E27FC236}">
                  <a16:creationId xmlns:a16="http://schemas.microsoft.com/office/drawing/2014/main" xmlns="" id="{DB28FF09-BF43-47A3-BA06-146EB82FDB7C}"/>
                </a:ext>
              </a:extLst>
            </p:cNvPr>
            <p:cNvSpPr>
              <a:spLocks noChangeShapeType="1"/>
            </p:cNvSpPr>
            <p:nvPr/>
          </p:nvSpPr>
          <p:spPr bwMode="auto">
            <a:xfrm flipV="1">
              <a:off x="4176" y="2020"/>
              <a:ext cx="382" cy="191"/>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42" name="Text Box 2">
            <a:extLst>
              <a:ext uri="{FF2B5EF4-FFF2-40B4-BE49-F238E27FC236}">
                <a16:creationId xmlns:a16="http://schemas.microsoft.com/office/drawing/2014/main" xmlns="" id="{9C460E61-493A-4A40-B44A-B632B17C393E}"/>
              </a:ext>
            </a:extLst>
          </p:cNvPr>
          <p:cNvSpPr txBox="1">
            <a:spLocks noChangeArrowheads="1"/>
          </p:cNvSpPr>
          <p:nvPr/>
        </p:nvSpPr>
        <p:spPr bwMode="auto">
          <a:xfrm>
            <a:off x="2209800" y="838200"/>
            <a:ext cx="426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a:solidFill>
                  <a:srgbClr val="CC0000"/>
                </a:solidFill>
                <a:latin typeface="Times New Roman" panose="02020603050405020304" pitchFamily="18" charset="0"/>
              </a:rPr>
              <a:t>一　自然光  偏振光</a:t>
            </a:r>
          </a:p>
        </p:txBody>
      </p:sp>
      <p:sp>
        <p:nvSpPr>
          <p:cNvPr id="35843" name="Text Box 3">
            <a:extLst>
              <a:ext uri="{FF2B5EF4-FFF2-40B4-BE49-F238E27FC236}">
                <a16:creationId xmlns:a16="http://schemas.microsoft.com/office/drawing/2014/main" xmlns="" id="{6EEECF18-752A-4AFD-ACDD-58DF60EC63CA}"/>
              </a:ext>
            </a:extLst>
          </p:cNvPr>
          <p:cNvSpPr txBox="1">
            <a:spLocks noChangeArrowheads="1"/>
          </p:cNvSpPr>
          <p:nvPr/>
        </p:nvSpPr>
        <p:spPr bwMode="auto">
          <a:xfrm>
            <a:off x="2279650" y="1439864"/>
            <a:ext cx="79248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Blip>
                <a:blip r:embed="rId3"/>
              </a:buBlip>
            </a:pPr>
            <a:r>
              <a:rPr lang="en-US" altLang="zh-CN" b="1">
                <a:solidFill>
                  <a:srgbClr val="000000"/>
                </a:solidFill>
                <a:latin typeface="Times New Roman" panose="02020603050405020304" pitchFamily="18" charset="0"/>
              </a:rPr>
              <a:t>     </a:t>
            </a:r>
            <a:r>
              <a:rPr lang="zh-CN" altLang="en-US" b="1">
                <a:solidFill>
                  <a:srgbClr val="CC0000"/>
                </a:solidFill>
                <a:latin typeface="Times New Roman" panose="02020603050405020304" pitchFamily="18" charset="0"/>
              </a:rPr>
              <a:t>自然光</a:t>
            </a:r>
            <a:r>
              <a:rPr lang="zh-CN" altLang="en-US" b="1">
                <a:solidFill>
                  <a:srgbClr val="000000"/>
                </a:solidFill>
                <a:latin typeface="Times New Roman" panose="02020603050405020304" pitchFamily="18" charset="0"/>
              </a:rPr>
              <a:t> ：一般光源发出的光，包含各个方向的光矢量在所有可</a:t>
            </a:r>
          </a:p>
          <a:p>
            <a:pPr>
              <a:lnSpc>
                <a:spcPct val="120000"/>
              </a:lnSpc>
            </a:pPr>
            <a:r>
              <a:rPr lang="zh-CN" altLang="en-US" b="1">
                <a:solidFill>
                  <a:srgbClr val="000000"/>
                </a:solidFill>
                <a:latin typeface="Times New Roman" panose="02020603050405020304" pitchFamily="18" charset="0"/>
              </a:rPr>
              <a:t>能的方向上的振幅都相等 </a:t>
            </a:r>
            <a:r>
              <a:rPr lang="en-US" altLang="zh-CN" b="1">
                <a:solidFill>
                  <a:srgbClr val="000000"/>
                </a:solidFill>
                <a:latin typeface="Times New Roman" panose="02020603050405020304" pitchFamily="18" charset="0"/>
              </a:rPr>
              <a:t>. </a:t>
            </a:r>
          </a:p>
        </p:txBody>
      </p:sp>
      <p:sp>
        <p:nvSpPr>
          <p:cNvPr id="35844" name="Text Box 4">
            <a:extLst>
              <a:ext uri="{FF2B5EF4-FFF2-40B4-BE49-F238E27FC236}">
                <a16:creationId xmlns:a16="http://schemas.microsoft.com/office/drawing/2014/main" xmlns="" id="{B18C17D5-BC57-4162-8818-26B9B2A7B1BB}"/>
              </a:ext>
            </a:extLst>
          </p:cNvPr>
          <p:cNvSpPr txBox="1">
            <a:spLocks noChangeArrowheads="1"/>
          </p:cNvSpPr>
          <p:nvPr/>
        </p:nvSpPr>
        <p:spPr bwMode="auto">
          <a:xfrm>
            <a:off x="2133600" y="4021138"/>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b="1">
              <a:latin typeface="Times New Roman" panose="02020603050405020304" pitchFamily="18" charset="0"/>
            </a:endParaRPr>
          </a:p>
        </p:txBody>
      </p:sp>
      <p:graphicFrame>
        <p:nvGraphicFramePr>
          <p:cNvPr id="35868" name="Object 28">
            <a:extLst>
              <a:ext uri="{FF2B5EF4-FFF2-40B4-BE49-F238E27FC236}">
                <a16:creationId xmlns:a16="http://schemas.microsoft.com/office/drawing/2014/main" xmlns="" id="{3F87D76C-E4C5-4D54-B284-7E1933486835}"/>
              </a:ext>
            </a:extLst>
          </p:cNvPr>
          <p:cNvGraphicFramePr>
            <a:graphicFrameLocks noChangeAspect="1"/>
          </p:cNvGraphicFramePr>
          <p:nvPr/>
        </p:nvGraphicFramePr>
        <p:xfrm>
          <a:off x="9418638" y="2981325"/>
          <a:ext cx="234950" cy="260350"/>
        </p:xfrm>
        <a:graphic>
          <a:graphicData uri="http://schemas.openxmlformats.org/presentationml/2006/ole">
            <mc:AlternateContent xmlns:mc="http://schemas.openxmlformats.org/markup-compatibility/2006">
              <mc:Choice xmlns:v="urn:schemas-microsoft-com:vml" Requires="v">
                <p:oleObj spid="_x0000_s35901" name="Equation" r:id="rId4" imgW="126720" imgH="139680" progId="Equation.3">
                  <p:embed/>
                </p:oleObj>
              </mc:Choice>
              <mc:Fallback>
                <p:oleObj name="Equation" r:id="rId4" imgW="126720" imgH="139680"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8638" y="2981325"/>
                        <a:ext cx="23495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0" name="Object 30">
            <a:extLst>
              <a:ext uri="{FF2B5EF4-FFF2-40B4-BE49-F238E27FC236}">
                <a16:creationId xmlns:a16="http://schemas.microsoft.com/office/drawing/2014/main" xmlns="" id="{619A9FA6-A31A-45D9-9420-41078416CAFC}"/>
              </a:ext>
            </a:extLst>
          </p:cNvPr>
          <p:cNvGraphicFramePr>
            <a:graphicFrameLocks noChangeAspect="1"/>
          </p:cNvGraphicFramePr>
          <p:nvPr/>
        </p:nvGraphicFramePr>
        <p:xfrm>
          <a:off x="8739189" y="3744914"/>
          <a:ext cx="250825" cy="269875"/>
        </p:xfrm>
        <a:graphic>
          <a:graphicData uri="http://schemas.openxmlformats.org/presentationml/2006/ole">
            <mc:AlternateContent xmlns:mc="http://schemas.openxmlformats.org/markup-compatibility/2006">
              <mc:Choice xmlns:v="urn:schemas-microsoft-com:vml" Requires="v">
                <p:oleObj spid="_x0000_s35902" name="Equation" r:id="rId6" imgW="152280" imgH="164880" progId="Equation.3">
                  <p:embed/>
                </p:oleObj>
              </mc:Choice>
              <mc:Fallback>
                <p:oleObj name="Equation" r:id="rId6" imgW="152280" imgH="164880" progId="Equation.3">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9189" y="3744914"/>
                        <a:ext cx="250825"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871" name="Group 31">
            <a:extLst>
              <a:ext uri="{FF2B5EF4-FFF2-40B4-BE49-F238E27FC236}">
                <a16:creationId xmlns:a16="http://schemas.microsoft.com/office/drawing/2014/main" xmlns="" id="{16B55D88-E66D-442F-B061-ECB66FA71AA9}"/>
              </a:ext>
            </a:extLst>
          </p:cNvPr>
          <p:cNvGrpSpPr>
            <a:grpSpLocks/>
          </p:cNvGrpSpPr>
          <p:nvPr/>
        </p:nvGrpSpPr>
        <p:grpSpPr bwMode="auto">
          <a:xfrm>
            <a:off x="2209800" y="3505200"/>
            <a:ext cx="1828800" cy="1066800"/>
            <a:chOff x="240" y="2736"/>
            <a:chExt cx="1152" cy="672"/>
          </a:xfrm>
        </p:grpSpPr>
        <p:sp>
          <p:nvSpPr>
            <p:cNvPr id="35872" name="AutoShape 32">
              <a:extLst>
                <a:ext uri="{FF2B5EF4-FFF2-40B4-BE49-F238E27FC236}">
                  <a16:creationId xmlns:a16="http://schemas.microsoft.com/office/drawing/2014/main" xmlns="" id="{4772DADE-CC99-4662-A708-C70CF5FBD750}"/>
                </a:ext>
              </a:extLst>
            </p:cNvPr>
            <p:cNvSpPr>
              <a:spLocks noChangeArrowheads="1"/>
            </p:cNvSpPr>
            <p:nvPr/>
          </p:nvSpPr>
          <p:spPr bwMode="auto">
            <a:xfrm>
              <a:off x="240" y="2736"/>
              <a:ext cx="1056" cy="672"/>
            </a:xfrm>
            <a:prstGeom prst="irregularSeal1">
              <a:avLst/>
            </a:prstGeom>
            <a:solidFill>
              <a:srgbClr val="FFE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3" name="Rectangle 33">
              <a:extLst>
                <a:ext uri="{FF2B5EF4-FFF2-40B4-BE49-F238E27FC236}">
                  <a16:creationId xmlns:a16="http://schemas.microsoft.com/office/drawing/2014/main" xmlns="" id="{73508212-DF80-45DC-B344-6157070C1873}"/>
                </a:ext>
              </a:extLst>
            </p:cNvPr>
            <p:cNvSpPr>
              <a:spLocks noChangeArrowheads="1"/>
            </p:cNvSpPr>
            <p:nvPr/>
          </p:nvSpPr>
          <p:spPr bwMode="auto">
            <a:xfrm>
              <a:off x="480" y="2880"/>
              <a:ext cx="91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000000"/>
                  </a:solidFill>
                  <a:latin typeface="Times New Roman" panose="02020603050405020304" pitchFamily="18" charset="0"/>
                </a:rPr>
                <a:t>注意</a:t>
              </a:r>
            </a:p>
          </p:txBody>
        </p:sp>
      </p:grpSp>
      <p:sp>
        <p:nvSpPr>
          <p:cNvPr id="35874" name="Rectangle 34">
            <a:extLst>
              <a:ext uri="{FF2B5EF4-FFF2-40B4-BE49-F238E27FC236}">
                <a16:creationId xmlns:a16="http://schemas.microsoft.com/office/drawing/2014/main" xmlns="" id="{60EB14AF-9CFF-4EE9-8ACE-B29A6514B256}"/>
              </a:ext>
            </a:extLst>
          </p:cNvPr>
          <p:cNvSpPr>
            <a:spLocks noChangeArrowheads="1"/>
          </p:cNvSpPr>
          <p:nvPr/>
        </p:nvSpPr>
        <p:spPr bwMode="auto">
          <a:xfrm>
            <a:off x="2209800" y="5029200"/>
            <a:ext cx="4953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Blip>
                <a:blip r:embed="rId3"/>
              </a:buBlip>
            </a:pP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各光矢量间无固定的相位关系 </a:t>
            </a:r>
            <a:r>
              <a:rPr lang="en-US" altLang="zh-CN" b="1">
                <a:solidFill>
                  <a:srgbClr val="000000"/>
                </a:solidFill>
                <a:latin typeface="Times New Roman" panose="02020603050405020304" pitchFamily="18" charset="0"/>
              </a:rPr>
              <a:t>.</a:t>
            </a:r>
          </a:p>
        </p:txBody>
      </p:sp>
      <p:sp>
        <p:nvSpPr>
          <p:cNvPr id="35875" name="Rectangle 35">
            <a:extLst>
              <a:ext uri="{FF2B5EF4-FFF2-40B4-BE49-F238E27FC236}">
                <a16:creationId xmlns:a16="http://schemas.microsoft.com/office/drawing/2014/main" xmlns="" id="{6B9DEA0E-B156-4746-AD6C-8E5CFB994BCA}"/>
              </a:ext>
            </a:extLst>
          </p:cNvPr>
          <p:cNvSpPr>
            <a:spLocks noChangeArrowheads="1"/>
          </p:cNvSpPr>
          <p:nvPr/>
        </p:nvSpPr>
        <p:spPr bwMode="auto">
          <a:xfrm>
            <a:off x="3962400" y="3733800"/>
            <a:ext cx="3276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Blip>
                <a:blip r:embed="rId3"/>
              </a:buBlip>
            </a:pPr>
            <a:r>
              <a:rPr lang="en-US" altLang="zh-CN" b="1">
                <a:solidFill>
                  <a:srgbClr val="000000"/>
                </a:solidFill>
                <a:latin typeface="Times New Roman" panose="02020603050405020304" pitchFamily="18" charset="0"/>
              </a:rPr>
              <a:t>    </a:t>
            </a:r>
            <a:r>
              <a:rPr lang="zh-CN" altLang="zh-CN" b="1">
                <a:solidFill>
                  <a:srgbClr val="000000"/>
                </a:solidFill>
                <a:latin typeface="Times New Roman" panose="02020603050405020304" pitchFamily="18" charset="0"/>
              </a:rPr>
              <a:t>二</a:t>
            </a:r>
            <a:r>
              <a:rPr lang="zh-CN" altLang="en-US" b="1">
                <a:solidFill>
                  <a:srgbClr val="000000"/>
                </a:solidFill>
                <a:latin typeface="Times New Roman" panose="02020603050405020304" pitchFamily="18" charset="0"/>
              </a:rPr>
              <a:t>互相</a:t>
            </a:r>
            <a:r>
              <a:rPr lang="zh-CN" altLang="zh-CN" b="1">
                <a:solidFill>
                  <a:srgbClr val="000000"/>
                </a:solidFill>
                <a:latin typeface="Times New Roman" panose="02020603050405020304" pitchFamily="18" charset="0"/>
              </a:rPr>
              <a:t>垂直方向是任选的</a:t>
            </a:r>
            <a:r>
              <a:rPr lang="zh-CN" altLang="en-US" b="1">
                <a:solidFill>
                  <a:srgbClr val="000000"/>
                </a:solidFill>
                <a:latin typeface="Times New Roman" panose="02020603050405020304" pitchFamily="18" charset="0"/>
              </a:rPr>
              <a:t> </a:t>
            </a:r>
            <a:r>
              <a:rPr lang="en-US" altLang="zh-CN" b="1">
                <a:solidFill>
                  <a:srgbClr val="000000"/>
                </a:solidFill>
                <a:latin typeface="Times New Roman" panose="02020603050405020304" pitchFamily="18" charset="0"/>
              </a:rPr>
              <a:t>.</a:t>
            </a:r>
          </a:p>
        </p:txBody>
      </p:sp>
      <mc:AlternateContent xmlns:mc="http://schemas.openxmlformats.org/markup-compatibility/2006">
        <mc:Choice xmlns:p14="http://schemas.microsoft.com/office/powerpoint/2010/main" Requires="p14">
          <p:contentPart p14:bwMode="auto" r:id="rId8">
            <p14:nvContentPartPr>
              <p14:cNvPr id="2" name="墨迹 1"/>
              <p14:cNvContentPartPr/>
              <p14:nvPr/>
            </p14:nvContentPartPr>
            <p14:xfrm>
              <a:off x="438120" y="251640"/>
              <a:ext cx="11450520" cy="6145200"/>
            </p14:xfrm>
          </p:contentPart>
        </mc:Choice>
        <mc:Fallback>
          <p:pic>
            <p:nvPicPr>
              <p:cNvPr id="2" name="墨迹 1"/>
              <p:cNvPicPr/>
              <p:nvPr/>
            </p:nvPicPr>
            <p:blipFill>
              <a:blip r:embed="rId9"/>
              <a:stretch>
                <a:fillRect/>
              </a:stretch>
            </p:blipFill>
            <p:spPr>
              <a:xfrm>
                <a:off x="429840" y="241920"/>
                <a:ext cx="11469960" cy="6163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blinds(vertical)">
                                      <p:cBhvr>
                                        <p:cTn id="7" dur="500"/>
                                        <p:tgtEl>
                                          <p:spTgt spid="358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nodePh="1">
                                  <p:stCondLst>
                                    <p:cond delay="0"/>
                                  </p:stCondLst>
                                  <p:endCondLst>
                                    <p:cond evt="begin" delay="0">
                                      <p:tn val="10"/>
                                    </p:cond>
                                  </p:endCondLst>
                                  <p:childTnLst>
                                    <p:set>
                                      <p:cBhvr>
                                        <p:cTn id="11" dur="1" fill="hold">
                                          <p:stCondLst>
                                            <p:cond delay="0"/>
                                          </p:stCondLst>
                                        </p:cTn>
                                        <p:tgtEl>
                                          <p:spTgt spid="35844"/>
                                        </p:tgtEl>
                                        <p:attrNameLst>
                                          <p:attrName>style.visibility</p:attrName>
                                        </p:attrNameLst>
                                      </p:cBhvr>
                                      <p:to>
                                        <p:strVal val="visible"/>
                                      </p:to>
                                    </p:set>
                                    <p:animEffect transition="in" filter="blinds(vertical)">
                                      <p:cBhvr>
                                        <p:cTn id="12" dur="500"/>
                                        <p:tgtEl>
                                          <p:spTgt spid="358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5871"/>
                                        </p:tgtEl>
                                        <p:attrNameLst>
                                          <p:attrName>style.visibility</p:attrName>
                                        </p:attrNameLst>
                                      </p:cBhvr>
                                      <p:to>
                                        <p:strVal val="visible"/>
                                      </p:to>
                                    </p:set>
                                    <p:animEffect transition="in" filter="box(out)">
                                      <p:cBhvr>
                                        <p:cTn id="17" dur="500"/>
                                        <p:tgtEl>
                                          <p:spTgt spid="358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875"/>
                                        </p:tgtEl>
                                        <p:attrNameLst>
                                          <p:attrName>style.visibility</p:attrName>
                                        </p:attrNameLst>
                                      </p:cBhvr>
                                      <p:to>
                                        <p:strVal val="visible"/>
                                      </p:to>
                                    </p:set>
                                    <p:animEffect transition="in" filter="blinds(horizontal)">
                                      <p:cBhvr>
                                        <p:cTn id="22" dur="500"/>
                                        <p:tgtEl>
                                          <p:spTgt spid="358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874"/>
                                        </p:tgtEl>
                                        <p:attrNameLst>
                                          <p:attrName>style.visibility</p:attrName>
                                        </p:attrNameLst>
                                      </p:cBhvr>
                                      <p:to>
                                        <p:strVal val="visible"/>
                                      </p:to>
                                    </p:set>
                                    <p:animEffect transition="in" filter="blinds(horizontal)">
                                      <p:cBhvr>
                                        <p:cTn id="27" dur="500"/>
                                        <p:tgtEl>
                                          <p:spTgt spid="35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P spid="35844" grpId="0" autoUpdateAnimBg="0"/>
      <p:bldP spid="35874" grpId="0" autoUpdateAnimBg="0"/>
      <p:bldP spid="3587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灯片编号占位符 1">
            <a:extLst>
              <a:ext uri="{FF2B5EF4-FFF2-40B4-BE49-F238E27FC236}">
                <a16:creationId xmlns:a16="http://schemas.microsoft.com/office/drawing/2014/main" xmlns="" id="{6AEBF159-8B7B-4D98-B140-872E921303A8}"/>
              </a:ext>
            </a:extLst>
          </p:cNvPr>
          <p:cNvSpPr>
            <a:spLocks noGrp="1"/>
          </p:cNvSpPr>
          <p:nvPr>
            <p:ph type="sldNum" sz="quarter" idx="10"/>
          </p:nvPr>
        </p:nvSpPr>
        <p:spPr/>
        <p:txBody>
          <a:bodyPr/>
          <a:lstStyle/>
          <a:p>
            <a:fld id="{8A2C8B34-BD56-489F-B192-B3B22486FF26}" type="slidenum">
              <a:rPr lang="en-US" altLang="zh-CN">
                <a:solidFill>
                  <a:srgbClr val="000000"/>
                </a:solidFill>
              </a:rPr>
              <a:pPr/>
              <a:t>20</a:t>
            </a:fld>
            <a:endParaRPr lang="en-US" altLang="zh-CN">
              <a:solidFill>
                <a:srgbClr val="000000"/>
              </a:solidFill>
            </a:endParaRPr>
          </a:p>
        </p:txBody>
      </p:sp>
      <p:graphicFrame>
        <p:nvGraphicFramePr>
          <p:cNvPr id="36868" name="Object 4">
            <a:extLst>
              <a:ext uri="{FF2B5EF4-FFF2-40B4-BE49-F238E27FC236}">
                <a16:creationId xmlns:a16="http://schemas.microsoft.com/office/drawing/2014/main" xmlns="" id="{01F7A31E-D49F-4810-BAEB-CC4302CE9A2A}"/>
              </a:ext>
            </a:extLst>
          </p:cNvPr>
          <p:cNvGraphicFramePr>
            <a:graphicFrameLocks noChangeAspect="1"/>
          </p:cNvGraphicFramePr>
          <p:nvPr/>
        </p:nvGraphicFramePr>
        <p:xfrm>
          <a:off x="4191000" y="4800601"/>
          <a:ext cx="4876800" cy="1063625"/>
        </p:xfrm>
        <a:graphic>
          <a:graphicData uri="http://schemas.openxmlformats.org/presentationml/2006/ole">
            <mc:AlternateContent xmlns:mc="http://schemas.openxmlformats.org/markup-compatibility/2006">
              <mc:Choice xmlns:v="urn:schemas-microsoft-com:vml" Requires="v">
                <p:oleObj spid="_x0000_s69718" name="Equation" r:id="rId3" imgW="3136680" imgH="672840" progId="Equation.3">
                  <p:embed/>
                </p:oleObj>
              </mc:Choice>
              <mc:Fallback>
                <p:oleObj name="Equation" r:id="rId3" imgW="3136680" imgH="672840" progId="Equation.3">
                  <p:embed/>
                  <p:pic>
                    <p:nvPicPr>
                      <p:cNvPr id="36868" name="Object 4">
                        <a:extLst>
                          <a:ext uri="{FF2B5EF4-FFF2-40B4-BE49-F238E27FC236}">
                            <a16:creationId xmlns:a16="http://schemas.microsoft.com/office/drawing/2014/main" xmlns="" id="{01F7A31E-D49F-4810-BAEB-CC4302CE9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800601"/>
                        <a:ext cx="4876800"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66" name="Rectangle 2">
            <a:extLst>
              <a:ext uri="{FF2B5EF4-FFF2-40B4-BE49-F238E27FC236}">
                <a16:creationId xmlns:a16="http://schemas.microsoft.com/office/drawing/2014/main" xmlns="" id="{A825A7C3-27C9-48A8-BFF3-A1212FF16222}"/>
              </a:ext>
            </a:extLst>
          </p:cNvPr>
          <p:cNvSpPr>
            <a:spLocks noChangeArrowheads="1"/>
          </p:cNvSpPr>
          <p:nvPr/>
        </p:nvSpPr>
        <p:spPr bwMode="auto">
          <a:xfrm>
            <a:off x="6330950" y="944563"/>
            <a:ext cx="3117850" cy="24495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6874" name="Object 10">
            <a:extLst>
              <a:ext uri="{FF2B5EF4-FFF2-40B4-BE49-F238E27FC236}">
                <a16:creationId xmlns:a16="http://schemas.microsoft.com/office/drawing/2014/main" xmlns="" id="{3CE6AC73-0E10-423E-B499-97EE28D301AA}"/>
              </a:ext>
            </a:extLst>
          </p:cNvPr>
          <p:cNvGraphicFramePr>
            <a:graphicFrameLocks noChangeAspect="1"/>
          </p:cNvGraphicFramePr>
          <p:nvPr/>
        </p:nvGraphicFramePr>
        <p:xfrm>
          <a:off x="8715376" y="1585914"/>
          <a:ext cx="352425" cy="471487"/>
        </p:xfrm>
        <a:graphic>
          <a:graphicData uri="http://schemas.openxmlformats.org/presentationml/2006/ole">
            <mc:AlternateContent xmlns:mc="http://schemas.openxmlformats.org/markup-compatibility/2006">
              <mc:Choice xmlns:v="urn:schemas-microsoft-com:vml" Requires="v">
                <p:oleObj spid="_x0000_s69719" name="Equation" r:id="rId5" imgW="228600" imgH="317160" progId="Equation.3">
                  <p:embed/>
                </p:oleObj>
              </mc:Choice>
              <mc:Fallback>
                <p:oleObj name="Equation" r:id="rId5" imgW="228600" imgH="317160" progId="Equation.3">
                  <p:embed/>
                  <p:pic>
                    <p:nvPicPr>
                      <p:cNvPr id="36874" name="Object 10">
                        <a:extLst>
                          <a:ext uri="{FF2B5EF4-FFF2-40B4-BE49-F238E27FC236}">
                            <a16:creationId xmlns:a16="http://schemas.microsoft.com/office/drawing/2014/main" xmlns="" id="{3CE6AC73-0E10-423E-B499-97EE28D301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376" y="1585914"/>
                        <a:ext cx="3524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875" name="Group 11">
            <a:extLst>
              <a:ext uri="{FF2B5EF4-FFF2-40B4-BE49-F238E27FC236}">
                <a16:creationId xmlns:a16="http://schemas.microsoft.com/office/drawing/2014/main" xmlns="" id="{3813F188-4AD8-4969-A8CD-EE99E5CC67F4}"/>
              </a:ext>
            </a:extLst>
          </p:cNvPr>
          <p:cNvGrpSpPr>
            <a:grpSpLocks/>
          </p:cNvGrpSpPr>
          <p:nvPr/>
        </p:nvGrpSpPr>
        <p:grpSpPr bwMode="auto">
          <a:xfrm>
            <a:off x="7310439" y="1936750"/>
            <a:ext cx="611187" cy="1341438"/>
            <a:chOff x="3696" y="1363"/>
            <a:chExt cx="480" cy="1104"/>
          </a:xfrm>
        </p:grpSpPr>
        <p:sp>
          <p:nvSpPr>
            <p:cNvPr id="36876" name="Line 12">
              <a:extLst>
                <a:ext uri="{FF2B5EF4-FFF2-40B4-BE49-F238E27FC236}">
                  <a16:creationId xmlns:a16="http://schemas.microsoft.com/office/drawing/2014/main" xmlns="" id="{419D2F00-02FA-4AC7-B71A-C2B678021DDA}"/>
                </a:ext>
              </a:extLst>
            </p:cNvPr>
            <p:cNvSpPr>
              <a:spLocks noChangeShapeType="1"/>
            </p:cNvSpPr>
            <p:nvPr/>
          </p:nvSpPr>
          <p:spPr bwMode="auto">
            <a:xfrm rot="-14399222">
              <a:off x="3312" y="1891"/>
              <a:ext cx="1104" cy="48"/>
            </a:xfrm>
            <a:prstGeom prst="line">
              <a:avLst/>
            </a:prstGeom>
            <a:noFill/>
            <a:ln w="38100">
              <a:solidFill>
                <a:srgbClr val="FF0000"/>
              </a:solidFill>
              <a:round/>
              <a:headEnd type="none" w="sm" len="lg"/>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77" name="Oval 13">
              <a:extLst>
                <a:ext uri="{FF2B5EF4-FFF2-40B4-BE49-F238E27FC236}">
                  <a16:creationId xmlns:a16="http://schemas.microsoft.com/office/drawing/2014/main" xmlns="" id="{B7253150-C4D4-4DF0-9293-61AC4448AF8F}"/>
                </a:ext>
              </a:extLst>
            </p:cNvPr>
            <p:cNvSpPr>
              <a:spLocks noChangeArrowheads="1"/>
            </p:cNvSpPr>
            <p:nvPr/>
          </p:nvSpPr>
          <p:spPr bwMode="auto">
            <a:xfrm rot="-14399222">
              <a:off x="3984" y="1635"/>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78" name="Oval 14">
              <a:extLst>
                <a:ext uri="{FF2B5EF4-FFF2-40B4-BE49-F238E27FC236}">
                  <a16:creationId xmlns:a16="http://schemas.microsoft.com/office/drawing/2014/main" xmlns="" id="{2668BDA1-E3AF-4518-B349-81A83A9D82F7}"/>
                </a:ext>
              </a:extLst>
            </p:cNvPr>
            <p:cNvSpPr>
              <a:spLocks noChangeArrowheads="1"/>
            </p:cNvSpPr>
            <p:nvPr/>
          </p:nvSpPr>
          <p:spPr bwMode="auto">
            <a:xfrm rot="-14399222">
              <a:off x="3888" y="1779"/>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79" name="Oval 15">
              <a:extLst>
                <a:ext uri="{FF2B5EF4-FFF2-40B4-BE49-F238E27FC236}">
                  <a16:creationId xmlns:a16="http://schemas.microsoft.com/office/drawing/2014/main" xmlns="" id="{919015CD-7712-4332-B096-763C91BE4C7F}"/>
                </a:ext>
              </a:extLst>
            </p:cNvPr>
            <p:cNvSpPr>
              <a:spLocks noChangeArrowheads="1"/>
            </p:cNvSpPr>
            <p:nvPr/>
          </p:nvSpPr>
          <p:spPr bwMode="auto">
            <a:xfrm rot="-14399222">
              <a:off x="3792" y="1939"/>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80" name="Oval 16">
              <a:extLst>
                <a:ext uri="{FF2B5EF4-FFF2-40B4-BE49-F238E27FC236}">
                  <a16:creationId xmlns:a16="http://schemas.microsoft.com/office/drawing/2014/main" xmlns="" id="{2BF46CAA-D5E8-4D16-BA6C-678D7EEBF6A5}"/>
                </a:ext>
              </a:extLst>
            </p:cNvPr>
            <p:cNvSpPr>
              <a:spLocks noChangeArrowheads="1"/>
            </p:cNvSpPr>
            <p:nvPr/>
          </p:nvSpPr>
          <p:spPr bwMode="auto">
            <a:xfrm rot="-14399222">
              <a:off x="3696" y="2082"/>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6881" name="Object 17">
              <a:extLst>
                <a:ext uri="{FF2B5EF4-FFF2-40B4-BE49-F238E27FC236}">
                  <a16:creationId xmlns:a16="http://schemas.microsoft.com/office/drawing/2014/main" xmlns="" id="{5C2368BB-AC4F-4AF5-9624-BAAA17B19A15}"/>
                </a:ext>
              </a:extLst>
            </p:cNvPr>
            <p:cNvGraphicFramePr>
              <a:graphicFrameLocks noChangeAspect="1"/>
            </p:cNvGraphicFramePr>
            <p:nvPr/>
          </p:nvGraphicFramePr>
          <p:xfrm>
            <a:off x="3936" y="1843"/>
            <a:ext cx="223" cy="311"/>
          </p:xfrm>
          <a:graphic>
            <a:graphicData uri="http://schemas.openxmlformats.org/presentationml/2006/ole">
              <mc:AlternateContent xmlns:mc="http://schemas.openxmlformats.org/markup-compatibility/2006">
                <mc:Choice xmlns:v="urn:schemas-microsoft-com:vml" Requires="v">
                  <p:oleObj spid="_x0000_s69720" name="公式" r:id="rId7" imgW="177480" imgH="241200" progId="Equation.3">
                    <p:embed/>
                  </p:oleObj>
                </mc:Choice>
                <mc:Fallback>
                  <p:oleObj name="公式" r:id="rId7" imgW="177480" imgH="241200" progId="Equation.3">
                    <p:embed/>
                    <p:pic>
                      <p:nvPicPr>
                        <p:cNvPr id="36881" name="Object 17">
                          <a:extLst>
                            <a:ext uri="{FF2B5EF4-FFF2-40B4-BE49-F238E27FC236}">
                              <a16:creationId xmlns:a16="http://schemas.microsoft.com/office/drawing/2014/main" xmlns="" id="{5C2368BB-AC4F-4AF5-9624-BAAA17B19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6" y="1843"/>
                          <a:ext cx="223" cy="31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82" name="Freeform 18">
              <a:extLst>
                <a:ext uri="{FF2B5EF4-FFF2-40B4-BE49-F238E27FC236}">
                  <a16:creationId xmlns:a16="http://schemas.microsoft.com/office/drawing/2014/main" xmlns="" id="{688D014E-0137-464C-A379-31B67991C65E}"/>
                </a:ext>
              </a:extLst>
            </p:cNvPr>
            <p:cNvSpPr>
              <a:spLocks/>
            </p:cNvSpPr>
            <p:nvPr/>
          </p:nvSpPr>
          <p:spPr bwMode="auto">
            <a:xfrm>
              <a:off x="3963" y="1747"/>
              <a:ext cx="213" cy="43"/>
            </a:xfrm>
            <a:custGeom>
              <a:avLst/>
              <a:gdLst>
                <a:gd name="T0" fmla="*/ 0 w 213"/>
                <a:gd name="T1" fmla="*/ 0 h 43"/>
                <a:gd name="T2" fmla="*/ 103 w 213"/>
                <a:gd name="T3" fmla="*/ 41 h 43"/>
                <a:gd name="T4" fmla="*/ 213 w 213"/>
                <a:gd name="T5" fmla="*/ 13 h 43"/>
              </a:gdLst>
              <a:ahLst/>
              <a:cxnLst>
                <a:cxn ang="0">
                  <a:pos x="T0" y="T1"/>
                </a:cxn>
                <a:cxn ang="0">
                  <a:pos x="T2" y="T3"/>
                </a:cxn>
                <a:cxn ang="0">
                  <a:pos x="T4" y="T5"/>
                </a:cxn>
              </a:cxnLst>
              <a:rect l="0" t="0" r="r" b="b"/>
              <a:pathLst>
                <a:path w="213" h="43">
                  <a:moveTo>
                    <a:pt x="0" y="0"/>
                  </a:moveTo>
                  <a:cubicBezTo>
                    <a:pt x="17" y="7"/>
                    <a:pt x="68" y="39"/>
                    <a:pt x="103" y="41"/>
                  </a:cubicBezTo>
                  <a:cubicBezTo>
                    <a:pt x="138" y="43"/>
                    <a:pt x="190" y="19"/>
                    <a:pt x="213" y="13"/>
                  </a:cubicBezTo>
                </a:path>
              </a:pathLst>
            </a:custGeom>
            <a:noFill/>
            <a:ln w="28575" cmpd="sng">
              <a:solidFill>
                <a:srgbClr val="33CC33"/>
              </a:solidFill>
              <a:round/>
              <a:headEnd type="none" w="sm" len="lg"/>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grpSp>
        <p:nvGrpSpPr>
          <p:cNvPr id="36883" name="Group 19">
            <a:extLst>
              <a:ext uri="{FF2B5EF4-FFF2-40B4-BE49-F238E27FC236}">
                <a16:creationId xmlns:a16="http://schemas.microsoft.com/office/drawing/2014/main" xmlns="" id="{F8D94FF4-9C74-4A46-8B6E-3C410B5FC235}"/>
              </a:ext>
            </a:extLst>
          </p:cNvPr>
          <p:cNvGrpSpPr>
            <a:grpSpLocks/>
          </p:cNvGrpSpPr>
          <p:nvPr/>
        </p:nvGrpSpPr>
        <p:grpSpPr bwMode="auto">
          <a:xfrm>
            <a:off x="7921625" y="1878014"/>
            <a:ext cx="915988" cy="1400175"/>
            <a:chOff x="4176" y="1315"/>
            <a:chExt cx="720" cy="1152"/>
          </a:xfrm>
        </p:grpSpPr>
        <p:graphicFrame>
          <p:nvGraphicFramePr>
            <p:cNvPr id="36884" name="Object 20">
              <a:extLst>
                <a:ext uri="{FF2B5EF4-FFF2-40B4-BE49-F238E27FC236}">
                  <a16:creationId xmlns:a16="http://schemas.microsoft.com/office/drawing/2014/main" xmlns="" id="{84B1C6DA-CDC1-4311-BD78-F760B47C973C}"/>
                </a:ext>
              </a:extLst>
            </p:cNvPr>
            <p:cNvGraphicFramePr>
              <a:graphicFrameLocks noChangeAspect="1"/>
            </p:cNvGraphicFramePr>
            <p:nvPr/>
          </p:nvGraphicFramePr>
          <p:xfrm>
            <a:off x="4224" y="1843"/>
            <a:ext cx="223" cy="311"/>
          </p:xfrm>
          <a:graphic>
            <a:graphicData uri="http://schemas.openxmlformats.org/presentationml/2006/ole">
              <mc:AlternateContent xmlns:mc="http://schemas.openxmlformats.org/markup-compatibility/2006">
                <mc:Choice xmlns:v="urn:schemas-microsoft-com:vml" Requires="v">
                  <p:oleObj spid="_x0000_s69721" name="公式" r:id="rId9" imgW="177480" imgH="241200" progId="Equation.3">
                    <p:embed/>
                  </p:oleObj>
                </mc:Choice>
                <mc:Fallback>
                  <p:oleObj name="公式" r:id="rId9" imgW="177480" imgH="241200" progId="Equation.3">
                    <p:embed/>
                    <p:pic>
                      <p:nvPicPr>
                        <p:cNvPr id="36884" name="Object 20">
                          <a:extLst>
                            <a:ext uri="{FF2B5EF4-FFF2-40B4-BE49-F238E27FC236}">
                              <a16:creationId xmlns:a16="http://schemas.microsoft.com/office/drawing/2014/main" xmlns="" id="{84B1C6DA-CDC1-4311-BD78-F760B47C97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1843"/>
                          <a:ext cx="223" cy="31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85" name="Line 21">
              <a:extLst>
                <a:ext uri="{FF2B5EF4-FFF2-40B4-BE49-F238E27FC236}">
                  <a16:creationId xmlns:a16="http://schemas.microsoft.com/office/drawing/2014/main" xmlns="" id="{20FF9C71-F22C-4939-AE96-57720F864EDC}"/>
                </a:ext>
              </a:extLst>
            </p:cNvPr>
            <p:cNvSpPr>
              <a:spLocks noChangeShapeType="1"/>
            </p:cNvSpPr>
            <p:nvPr/>
          </p:nvSpPr>
          <p:spPr bwMode="auto">
            <a:xfrm rot="-18457689">
              <a:off x="3952" y="1891"/>
              <a:ext cx="1152" cy="0"/>
            </a:xfrm>
            <a:prstGeom prst="line">
              <a:avLst/>
            </a:prstGeom>
            <a:noFill/>
            <a:ln w="38100">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86" name="Line 22">
              <a:extLst>
                <a:ext uri="{FF2B5EF4-FFF2-40B4-BE49-F238E27FC236}">
                  <a16:creationId xmlns:a16="http://schemas.microsoft.com/office/drawing/2014/main" xmlns="" id="{C9F2A5F1-AF90-4E44-B037-6C018638B04B}"/>
                </a:ext>
              </a:extLst>
            </p:cNvPr>
            <p:cNvSpPr>
              <a:spLocks noChangeShapeType="1"/>
            </p:cNvSpPr>
            <p:nvPr/>
          </p:nvSpPr>
          <p:spPr bwMode="auto">
            <a:xfrm rot="-18457689">
              <a:off x="4328" y="1520"/>
              <a:ext cx="0" cy="224"/>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87" name="Line 23">
              <a:extLst>
                <a:ext uri="{FF2B5EF4-FFF2-40B4-BE49-F238E27FC236}">
                  <a16:creationId xmlns:a16="http://schemas.microsoft.com/office/drawing/2014/main" xmlns="" id="{22842410-C739-42F3-90BD-76B17A8C64D4}"/>
                </a:ext>
              </a:extLst>
            </p:cNvPr>
            <p:cNvSpPr>
              <a:spLocks noChangeShapeType="1"/>
            </p:cNvSpPr>
            <p:nvPr/>
          </p:nvSpPr>
          <p:spPr bwMode="auto">
            <a:xfrm rot="-18457689">
              <a:off x="4442" y="1668"/>
              <a:ext cx="0" cy="224"/>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88" name="Line 24">
              <a:extLst>
                <a:ext uri="{FF2B5EF4-FFF2-40B4-BE49-F238E27FC236}">
                  <a16:creationId xmlns:a16="http://schemas.microsoft.com/office/drawing/2014/main" xmlns="" id="{94060A5E-8AB5-43B2-8F54-15E57C56468E}"/>
                </a:ext>
              </a:extLst>
            </p:cNvPr>
            <p:cNvSpPr>
              <a:spLocks noChangeShapeType="1"/>
            </p:cNvSpPr>
            <p:nvPr/>
          </p:nvSpPr>
          <p:spPr bwMode="auto">
            <a:xfrm rot="-18457689">
              <a:off x="4556" y="1816"/>
              <a:ext cx="0" cy="224"/>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89" name="Line 25">
              <a:extLst>
                <a:ext uri="{FF2B5EF4-FFF2-40B4-BE49-F238E27FC236}">
                  <a16:creationId xmlns:a16="http://schemas.microsoft.com/office/drawing/2014/main" xmlns="" id="{49C6AA13-455D-414D-9D9D-64E4E3A653A9}"/>
                </a:ext>
              </a:extLst>
            </p:cNvPr>
            <p:cNvSpPr>
              <a:spLocks noChangeShapeType="1"/>
            </p:cNvSpPr>
            <p:nvPr/>
          </p:nvSpPr>
          <p:spPr bwMode="auto">
            <a:xfrm rot="-18457689">
              <a:off x="4670" y="1964"/>
              <a:ext cx="0" cy="224"/>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90" name="Line 26">
              <a:extLst>
                <a:ext uri="{FF2B5EF4-FFF2-40B4-BE49-F238E27FC236}">
                  <a16:creationId xmlns:a16="http://schemas.microsoft.com/office/drawing/2014/main" xmlns="" id="{5DA05C8B-F0C3-4349-B55F-61F8E5DF555D}"/>
                </a:ext>
              </a:extLst>
            </p:cNvPr>
            <p:cNvSpPr>
              <a:spLocks noChangeShapeType="1"/>
            </p:cNvSpPr>
            <p:nvPr/>
          </p:nvSpPr>
          <p:spPr bwMode="auto">
            <a:xfrm rot="-18457689">
              <a:off x="4784" y="2111"/>
              <a:ext cx="0" cy="224"/>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91" name="Oval 27">
              <a:extLst>
                <a:ext uri="{FF2B5EF4-FFF2-40B4-BE49-F238E27FC236}">
                  <a16:creationId xmlns:a16="http://schemas.microsoft.com/office/drawing/2014/main" xmlns="" id="{2B4264A3-A795-4689-9FB0-FECFB77BAC21}"/>
                </a:ext>
              </a:extLst>
            </p:cNvPr>
            <p:cNvSpPr>
              <a:spLocks noChangeArrowheads="1"/>
            </p:cNvSpPr>
            <p:nvPr/>
          </p:nvSpPr>
          <p:spPr bwMode="auto">
            <a:xfrm rot="-18457689">
              <a:off x="4353" y="1678"/>
              <a:ext cx="63" cy="56"/>
            </a:xfrm>
            <a:prstGeom prst="ellipse">
              <a:avLst/>
            </a:prstGeom>
            <a:solidFill>
              <a:srgbClr val="FF00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92" name="Oval 28">
              <a:extLst>
                <a:ext uri="{FF2B5EF4-FFF2-40B4-BE49-F238E27FC236}">
                  <a16:creationId xmlns:a16="http://schemas.microsoft.com/office/drawing/2014/main" xmlns="" id="{DEA72F6A-29E7-4184-BE2A-3E3D68E9F0F3}"/>
                </a:ext>
              </a:extLst>
            </p:cNvPr>
            <p:cNvSpPr>
              <a:spLocks noChangeArrowheads="1"/>
            </p:cNvSpPr>
            <p:nvPr/>
          </p:nvSpPr>
          <p:spPr bwMode="auto">
            <a:xfrm rot="-18457689">
              <a:off x="4468" y="1825"/>
              <a:ext cx="62" cy="56"/>
            </a:xfrm>
            <a:prstGeom prst="ellipse">
              <a:avLst/>
            </a:prstGeom>
            <a:solidFill>
              <a:srgbClr val="FF00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93" name="Oval 29">
              <a:extLst>
                <a:ext uri="{FF2B5EF4-FFF2-40B4-BE49-F238E27FC236}">
                  <a16:creationId xmlns:a16="http://schemas.microsoft.com/office/drawing/2014/main" xmlns="" id="{2456F12A-C135-4CEF-9E9A-B7181BA97D40}"/>
                </a:ext>
              </a:extLst>
            </p:cNvPr>
            <p:cNvSpPr>
              <a:spLocks noChangeArrowheads="1"/>
            </p:cNvSpPr>
            <p:nvPr/>
          </p:nvSpPr>
          <p:spPr bwMode="auto">
            <a:xfrm rot="-18457689">
              <a:off x="4582" y="1973"/>
              <a:ext cx="62" cy="56"/>
            </a:xfrm>
            <a:prstGeom prst="ellipse">
              <a:avLst/>
            </a:prstGeom>
            <a:solidFill>
              <a:srgbClr val="FF00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94" name="Oval 30">
              <a:extLst>
                <a:ext uri="{FF2B5EF4-FFF2-40B4-BE49-F238E27FC236}">
                  <a16:creationId xmlns:a16="http://schemas.microsoft.com/office/drawing/2014/main" xmlns="" id="{4D00B150-A755-4E46-BF5C-3488CA2EE0E1}"/>
                </a:ext>
              </a:extLst>
            </p:cNvPr>
            <p:cNvSpPr>
              <a:spLocks noChangeArrowheads="1"/>
            </p:cNvSpPr>
            <p:nvPr/>
          </p:nvSpPr>
          <p:spPr bwMode="auto">
            <a:xfrm rot="-18457689">
              <a:off x="4696" y="2121"/>
              <a:ext cx="62" cy="56"/>
            </a:xfrm>
            <a:prstGeom prst="ellipse">
              <a:avLst/>
            </a:prstGeom>
            <a:solidFill>
              <a:srgbClr val="FF00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895" name="Freeform 31">
              <a:extLst>
                <a:ext uri="{FF2B5EF4-FFF2-40B4-BE49-F238E27FC236}">
                  <a16:creationId xmlns:a16="http://schemas.microsoft.com/office/drawing/2014/main" xmlns="" id="{646D468C-3DA4-4271-8228-8FF59B46F68F}"/>
                </a:ext>
              </a:extLst>
            </p:cNvPr>
            <p:cNvSpPr>
              <a:spLocks/>
            </p:cNvSpPr>
            <p:nvPr/>
          </p:nvSpPr>
          <p:spPr bwMode="auto">
            <a:xfrm>
              <a:off x="4176" y="1740"/>
              <a:ext cx="226" cy="55"/>
            </a:xfrm>
            <a:custGeom>
              <a:avLst/>
              <a:gdLst>
                <a:gd name="T0" fmla="*/ 0 w 226"/>
                <a:gd name="T1" fmla="*/ 41 h 55"/>
                <a:gd name="T2" fmla="*/ 117 w 226"/>
                <a:gd name="T3" fmla="*/ 48 h 55"/>
                <a:gd name="T4" fmla="*/ 226 w 226"/>
                <a:gd name="T5" fmla="*/ 0 h 55"/>
              </a:gdLst>
              <a:ahLst/>
              <a:cxnLst>
                <a:cxn ang="0">
                  <a:pos x="T0" y="T1"/>
                </a:cxn>
                <a:cxn ang="0">
                  <a:pos x="T2" y="T3"/>
                </a:cxn>
                <a:cxn ang="0">
                  <a:pos x="T4" y="T5"/>
                </a:cxn>
              </a:cxnLst>
              <a:rect l="0" t="0" r="r" b="b"/>
              <a:pathLst>
                <a:path w="226" h="55">
                  <a:moveTo>
                    <a:pt x="0" y="41"/>
                  </a:moveTo>
                  <a:cubicBezTo>
                    <a:pt x="19" y="42"/>
                    <a:pt x="79" y="55"/>
                    <a:pt x="117" y="48"/>
                  </a:cubicBezTo>
                  <a:cubicBezTo>
                    <a:pt x="155" y="41"/>
                    <a:pt x="203" y="10"/>
                    <a:pt x="226" y="0"/>
                  </a:cubicBezTo>
                </a:path>
              </a:pathLst>
            </a:custGeom>
            <a:noFill/>
            <a:ln w="28575" cmpd="sng">
              <a:solidFill>
                <a:srgbClr val="33CC33"/>
              </a:solidFill>
              <a:round/>
              <a:headEnd type="none" w="sm" len="lg"/>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grpSp>
        <p:nvGrpSpPr>
          <p:cNvPr id="36896" name="Group 32">
            <a:extLst>
              <a:ext uri="{FF2B5EF4-FFF2-40B4-BE49-F238E27FC236}">
                <a16:creationId xmlns:a16="http://schemas.microsoft.com/office/drawing/2014/main" xmlns="" id="{E6C9FC88-9C7D-4BC5-9F12-857BF8763325}"/>
              </a:ext>
            </a:extLst>
          </p:cNvPr>
          <p:cNvGrpSpPr>
            <a:grpSpLocks/>
          </p:cNvGrpSpPr>
          <p:nvPr/>
        </p:nvGrpSpPr>
        <p:grpSpPr bwMode="auto">
          <a:xfrm>
            <a:off x="6637338" y="2028825"/>
            <a:ext cx="2506662" cy="1225550"/>
            <a:chOff x="3168" y="1440"/>
            <a:chExt cx="1968" cy="1008"/>
          </a:xfrm>
        </p:grpSpPr>
        <p:sp>
          <p:nvSpPr>
            <p:cNvPr id="36897" name="Rectangle 33">
              <a:extLst>
                <a:ext uri="{FF2B5EF4-FFF2-40B4-BE49-F238E27FC236}">
                  <a16:creationId xmlns:a16="http://schemas.microsoft.com/office/drawing/2014/main" xmlns="" id="{54F85E29-C6E4-4C85-9FC4-52F73C6E1FB1}"/>
                </a:ext>
              </a:extLst>
            </p:cNvPr>
            <p:cNvSpPr>
              <a:spLocks noChangeArrowheads="1"/>
            </p:cNvSpPr>
            <p:nvPr/>
          </p:nvSpPr>
          <p:spPr bwMode="auto">
            <a:xfrm>
              <a:off x="3168" y="1440"/>
              <a:ext cx="1968" cy="1008"/>
            </a:xfrm>
            <a:prstGeom prst="rect">
              <a:avLst/>
            </a:prstGeom>
            <a:solidFill>
              <a:srgbClr val="C5FFFF">
                <a:alpha val="50000"/>
              </a:srgbClr>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6898" name="Object 34">
              <a:extLst>
                <a:ext uri="{FF2B5EF4-FFF2-40B4-BE49-F238E27FC236}">
                  <a16:creationId xmlns:a16="http://schemas.microsoft.com/office/drawing/2014/main" xmlns="" id="{3CF30900-C650-404E-86DD-C04DCAD82291}"/>
                </a:ext>
              </a:extLst>
            </p:cNvPr>
            <p:cNvGraphicFramePr>
              <a:graphicFrameLocks noChangeAspect="1"/>
            </p:cNvGraphicFramePr>
            <p:nvPr/>
          </p:nvGraphicFramePr>
          <p:xfrm>
            <a:off x="4800" y="1459"/>
            <a:ext cx="325" cy="387"/>
          </p:xfrm>
          <a:graphic>
            <a:graphicData uri="http://schemas.openxmlformats.org/presentationml/2006/ole">
              <mc:AlternateContent xmlns:mc="http://schemas.openxmlformats.org/markup-compatibility/2006">
                <mc:Choice xmlns:v="urn:schemas-microsoft-com:vml" Requires="v">
                  <p:oleObj spid="_x0000_s69722" name="Equation" r:id="rId10" imgW="253800" imgH="317160" progId="Equation.3">
                    <p:embed/>
                  </p:oleObj>
                </mc:Choice>
                <mc:Fallback>
                  <p:oleObj name="Equation" r:id="rId10" imgW="253800" imgH="317160" progId="Equation.3">
                    <p:embed/>
                    <p:pic>
                      <p:nvPicPr>
                        <p:cNvPr id="36898" name="Object 34">
                          <a:extLst>
                            <a:ext uri="{FF2B5EF4-FFF2-40B4-BE49-F238E27FC236}">
                              <a16:creationId xmlns:a16="http://schemas.microsoft.com/office/drawing/2014/main" xmlns="" id="{3CF30900-C650-404E-86DD-C04DCAD822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 y="1459"/>
                          <a:ext cx="325" cy="3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99" name="Rectangle 35">
              <a:extLst>
                <a:ext uri="{FF2B5EF4-FFF2-40B4-BE49-F238E27FC236}">
                  <a16:creationId xmlns:a16="http://schemas.microsoft.com/office/drawing/2014/main" xmlns="" id="{40BB5326-31A7-480F-9C9F-A0EB0D5FA1E2}"/>
                </a:ext>
              </a:extLst>
            </p:cNvPr>
            <p:cNvSpPr>
              <a:spLocks noChangeArrowheads="1"/>
            </p:cNvSpPr>
            <p:nvPr/>
          </p:nvSpPr>
          <p:spPr bwMode="auto">
            <a:xfrm>
              <a:off x="3312" y="1458"/>
              <a:ext cx="672" cy="77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66"/>
                  </a:solidFill>
                  <a:latin typeface="Times New Roman" panose="02020603050405020304" pitchFamily="18" charset="0"/>
                </a:rPr>
                <a:t>玻璃</a:t>
              </a:r>
            </a:p>
          </p:txBody>
        </p:sp>
      </p:grpSp>
      <p:sp>
        <p:nvSpPr>
          <p:cNvPr id="36900" name="Line 36">
            <a:extLst>
              <a:ext uri="{FF2B5EF4-FFF2-40B4-BE49-F238E27FC236}">
                <a16:creationId xmlns:a16="http://schemas.microsoft.com/office/drawing/2014/main" xmlns="" id="{4864B437-E5CB-46AE-86BD-058798EC9D80}"/>
              </a:ext>
            </a:extLst>
          </p:cNvPr>
          <p:cNvSpPr>
            <a:spLocks noChangeShapeType="1"/>
          </p:cNvSpPr>
          <p:nvPr/>
        </p:nvSpPr>
        <p:spPr bwMode="auto">
          <a:xfrm>
            <a:off x="7921625" y="1236663"/>
            <a:ext cx="0" cy="1865312"/>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36939" name="Group 75">
            <a:extLst>
              <a:ext uri="{FF2B5EF4-FFF2-40B4-BE49-F238E27FC236}">
                <a16:creationId xmlns:a16="http://schemas.microsoft.com/office/drawing/2014/main" xmlns="" id="{631BCE0F-CC78-43EB-976D-34D0EA55A193}"/>
              </a:ext>
            </a:extLst>
          </p:cNvPr>
          <p:cNvGrpSpPr>
            <a:grpSpLocks/>
          </p:cNvGrpSpPr>
          <p:nvPr/>
        </p:nvGrpSpPr>
        <p:grpSpPr bwMode="auto">
          <a:xfrm>
            <a:off x="6456363" y="1177925"/>
            <a:ext cx="1579562" cy="850900"/>
            <a:chOff x="3024" y="576"/>
            <a:chExt cx="1243" cy="701"/>
          </a:xfrm>
        </p:grpSpPr>
        <p:grpSp>
          <p:nvGrpSpPr>
            <p:cNvPr id="36940" name="Group 76">
              <a:extLst>
                <a:ext uri="{FF2B5EF4-FFF2-40B4-BE49-F238E27FC236}">
                  <a16:creationId xmlns:a16="http://schemas.microsoft.com/office/drawing/2014/main" xmlns="" id="{6914F136-36BF-4790-B135-4AD3F4B4EF82}"/>
                </a:ext>
              </a:extLst>
            </p:cNvPr>
            <p:cNvGrpSpPr>
              <a:grpSpLocks/>
            </p:cNvGrpSpPr>
            <p:nvPr/>
          </p:nvGrpSpPr>
          <p:grpSpPr bwMode="auto">
            <a:xfrm>
              <a:off x="3024" y="576"/>
              <a:ext cx="1243" cy="701"/>
              <a:chOff x="3024" y="576"/>
              <a:chExt cx="1243" cy="701"/>
            </a:xfrm>
          </p:grpSpPr>
          <p:sp>
            <p:nvSpPr>
              <p:cNvPr id="36941" name="Line 77">
                <a:extLst>
                  <a:ext uri="{FF2B5EF4-FFF2-40B4-BE49-F238E27FC236}">
                    <a16:creationId xmlns:a16="http://schemas.microsoft.com/office/drawing/2014/main" xmlns="" id="{732F5B33-0CA6-403C-938F-3CFFEE1D740F}"/>
                  </a:ext>
                </a:extLst>
              </p:cNvPr>
              <p:cNvSpPr>
                <a:spLocks noChangeShapeType="1"/>
              </p:cNvSpPr>
              <p:nvPr/>
            </p:nvSpPr>
            <p:spPr bwMode="auto">
              <a:xfrm rot="-20020631">
                <a:off x="3024" y="1024"/>
                <a:ext cx="1243" cy="0"/>
              </a:xfrm>
              <a:prstGeom prst="line">
                <a:avLst/>
              </a:prstGeom>
              <a:noFill/>
              <a:ln w="28575">
                <a:solidFill>
                  <a:srgbClr val="FF33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942" name="Line 78">
                <a:extLst>
                  <a:ext uri="{FF2B5EF4-FFF2-40B4-BE49-F238E27FC236}">
                    <a16:creationId xmlns:a16="http://schemas.microsoft.com/office/drawing/2014/main" xmlns="" id="{0468933B-CA85-4FC3-A00C-05C78C9F01D1}"/>
                  </a:ext>
                </a:extLst>
              </p:cNvPr>
              <p:cNvSpPr>
                <a:spLocks noChangeShapeType="1"/>
              </p:cNvSpPr>
              <p:nvPr/>
            </p:nvSpPr>
            <p:spPr bwMode="auto">
              <a:xfrm rot="-20020631">
                <a:off x="3397" y="813"/>
                <a:ext cx="0" cy="176"/>
              </a:xfrm>
              <a:prstGeom prst="line">
                <a:avLst/>
              </a:prstGeom>
              <a:noFill/>
              <a:ln w="28575">
                <a:solidFill>
                  <a:srgbClr val="FF33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943" name="Line 79">
                <a:extLst>
                  <a:ext uri="{FF2B5EF4-FFF2-40B4-BE49-F238E27FC236}">
                    <a16:creationId xmlns:a16="http://schemas.microsoft.com/office/drawing/2014/main" xmlns="" id="{464B4A39-87A8-4A56-BD4B-902DDC1110C0}"/>
                  </a:ext>
                </a:extLst>
              </p:cNvPr>
              <p:cNvSpPr>
                <a:spLocks noChangeShapeType="1"/>
              </p:cNvSpPr>
              <p:nvPr/>
            </p:nvSpPr>
            <p:spPr bwMode="auto">
              <a:xfrm rot="1579369" flipH="1">
                <a:off x="3589" y="904"/>
                <a:ext cx="14" cy="184"/>
              </a:xfrm>
              <a:prstGeom prst="line">
                <a:avLst/>
              </a:prstGeom>
              <a:noFill/>
              <a:ln w="28575">
                <a:solidFill>
                  <a:srgbClr val="FF33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944" name="Line 80">
                <a:extLst>
                  <a:ext uri="{FF2B5EF4-FFF2-40B4-BE49-F238E27FC236}">
                    <a16:creationId xmlns:a16="http://schemas.microsoft.com/office/drawing/2014/main" xmlns="" id="{DABFE294-7EF3-4520-9EC3-D0F6786200A6}"/>
                  </a:ext>
                </a:extLst>
              </p:cNvPr>
              <p:cNvSpPr>
                <a:spLocks noChangeShapeType="1"/>
              </p:cNvSpPr>
              <p:nvPr/>
            </p:nvSpPr>
            <p:spPr bwMode="auto">
              <a:xfrm rot="1579369" flipH="1">
                <a:off x="3686" y="958"/>
                <a:ext cx="8" cy="188"/>
              </a:xfrm>
              <a:prstGeom prst="line">
                <a:avLst/>
              </a:prstGeom>
              <a:noFill/>
              <a:ln w="28575">
                <a:solidFill>
                  <a:srgbClr val="FF33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945" name="Line 81">
                <a:extLst>
                  <a:ext uri="{FF2B5EF4-FFF2-40B4-BE49-F238E27FC236}">
                    <a16:creationId xmlns:a16="http://schemas.microsoft.com/office/drawing/2014/main" xmlns="" id="{44EF1C68-97EC-4E90-A129-30B7A1694099}"/>
                  </a:ext>
                </a:extLst>
              </p:cNvPr>
              <p:cNvSpPr>
                <a:spLocks noChangeShapeType="1"/>
              </p:cNvSpPr>
              <p:nvPr/>
            </p:nvSpPr>
            <p:spPr bwMode="auto">
              <a:xfrm rot="-20020631">
                <a:off x="3877" y="1053"/>
                <a:ext cx="0" cy="176"/>
              </a:xfrm>
              <a:prstGeom prst="line">
                <a:avLst/>
              </a:prstGeom>
              <a:noFill/>
              <a:ln w="28575">
                <a:solidFill>
                  <a:srgbClr val="FF33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946" name="Line 82">
                <a:extLst>
                  <a:ext uri="{FF2B5EF4-FFF2-40B4-BE49-F238E27FC236}">
                    <a16:creationId xmlns:a16="http://schemas.microsoft.com/office/drawing/2014/main" xmlns="" id="{38302B50-8BD7-4257-9C0F-A1C37C755CFF}"/>
                  </a:ext>
                </a:extLst>
              </p:cNvPr>
              <p:cNvSpPr>
                <a:spLocks noChangeShapeType="1"/>
              </p:cNvSpPr>
              <p:nvPr/>
            </p:nvSpPr>
            <p:spPr bwMode="auto">
              <a:xfrm rot="-20020631">
                <a:off x="3973" y="1101"/>
                <a:ext cx="0" cy="176"/>
              </a:xfrm>
              <a:prstGeom prst="line">
                <a:avLst/>
              </a:prstGeom>
              <a:noFill/>
              <a:ln w="28575">
                <a:solidFill>
                  <a:srgbClr val="FF33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947" name="Oval 83">
                <a:extLst>
                  <a:ext uri="{FF2B5EF4-FFF2-40B4-BE49-F238E27FC236}">
                    <a16:creationId xmlns:a16="http://schemas.microsoft.com/office/drawing/2014/main" xmlns="" id="{2BA479BA-DDCC-45C0-8C79-CFC4C8314FCF}"/>
                  </a:ext>
                </a:extLst>
              </p:cNvPr>
              <p:cNvSpPr>
                <a:spLocks noChangeArrowheads="1"/>
              </p:cNvSpPr>
              <p:nvPr/>
            </p:nvSpPr>
            <p:spPr bwMode="auto">
              <a:xfrm rot="-20020631">
                <a:off x="3456" y="912"/>
                <a:ext cx="67" cy="56"/>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6948" name="Oval 84">
                <a:extLst>
                  <a:ext uri="{FF2B5EF4-FFF2-40B4-BE49-F238E27FC236}">
                    <a16:creationId xmlns:a16="http://schemas.microsoft.com/office/drawing/2014/main" xmlns="" id="{80CAEA1B-81C0-49B3-BF95-8AC8B9C0DAAD}"/>
                  </a:ext>
                </a:extLst>
              </p:cNvPr>
              <p:cNvSpPr>
                <a:spLocks noChangeArrowheads="1"/>
              </p:cNvSpPr>
              <p:nvPr/>
            </p:nvSpPr>
            <p:spPr bwMode="auto">
              <a:xfrm rot="-20020631">
                <a:off x="3747" y="1062"/>
                <a:ext cx="67" cy="56"/>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6949" name="Object 85">
                <a:extLst>
                  <a:ext uri="{FF2B5EF4-FFF2-40B4-BE49-F238E27FC236}">
                    <a16:creationId xmlns:a16="http://schemas.microsoft.com/office/drawing/2014/main" xmlns="" id="{1F8FA3BD-50B7-4FA1-BD85-B57D127FFD4C}"/>
                  </a:ext>
                </a:extLst>
              </p:cNvPr>
              <p:cNvGraphicFramePr>
                <a:graphicFrameLocks noChangeAspect="1"/>
              </p:cNvGraphicFramePr>
              <p:nvPr/>
            </p:nvGraphicFramePr>
            <p:xfrm>
              <a:off x="3897" y="576"/>
              <a:ext cx="226" cy="412"/>
            </p:xfrm>
            <a:graphic>
              <a:graphicData uri="http://schemas.openxmlformats.org/presentationml/2006/ole">
                <mc:AlternateContent xmlns:mc="http://schemas.openxmlformats.org/markup-compatibility/2006">
                  <mc:Choice xmlns:v="urn:schemas-microsoft-com:vml" Requires="v">
                    <p:oleObj spid="_x0000_s69723" name="Equation" r:id="rId12" imgW="190440" imgH="330120" progId="Equation.3">
                      <p:embed/>
                    </p:oleObj>
                  </mc:Choice>
                  <mc:Fallback>
                    <p:oleObj name="Equation" r:id="rId12" imgW="190440" imgH="330120" progId="Equation.3">
                      <p:embed/>
                      <p:pic>
                        <p:nvPicPr>
                          <p:cNvPr id="36949" name="Object 85">
                            <a:extLst>
                              <a:ext uri="{FF2B5EF4-FFF2-40B4-BE49-F238E27FC236}">
                                <a16:creationId xmlns:a16="http://schemas.microsoft.com/office/drawing/2014/main" xmlns="" id="{1F8FA3BD-50B7-4FA1-BD85-B57D127FFD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7" y="576"/>
                            <a:ext cx="226" cy="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50" name="Line 86">
                <a:extLst>
                  <a:ext uri="{FF2B5EF4-FFF2-40B4-BE49-F238E27FC236}">
                    <a16:creationId xmlns:a16="http://schemas.microsoft.com/office/drawing/2014/main" xmlns="" id="{9D8D9836-1AA4-4FB3-B331-F9CB4E0851B9}"/>
                  </a:ext>
                </a:extLst>
              </p:cNvPr>
              <p:cNvSpPr>
                <a:spLocks noChangeShapeType="1"/>
              </p:cNvSpPr>
              <p:nvPr/>
            </p:nvSpPr>
            <p:spPr bwMode="auto">
              <a:xfrm rot="-20020631">
                <a:off x="3301" y="765"/>
                <a:ext cx="0" cy="176"/>
              </a:xfrm>
              <a:prstGeom prst="line">
                <a:avLst/>
              </a:prstGeom>
              <a:noFill/>
              <a:ln w="28575">
                <a:solidFill>
                  <a:srgbClr val="FF33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36951" name="Freeform 87">
              <a:extLst>
                <a:ext uri="{FF2B5EF4-FFF2-40B4-BE49-F238E27FC236}">
                  <a16:creationId xmlns:a16="http://schemas.microsoft.com/office/drawing/2014/main" xmlns="" id="{63A33BE0-1C1B-48BD-8198-DA16678BA66B}"/>
                </a:ext>
              </a:extLst>
            </p:cNvPr>
            <p:cNvSpPr>
              <a:spLocks/>
            </p:cNvSpPr>
            <p:nvPr/>
          </p:nvSpPr>
          <p:spPr bwMode="auto">
            <a:xfrm>
              <a:off x="3840" y="957"/>
              <a:ext cx="336" cy="174"/>
            </a:xfrm>
            <a:custGeom>
              <a:avLst/>
              <a:gdLst>
                <a:gd name="T0" fmla="*/ 0 w 336"/>
                <a:gd name="T1" fmla="*/ 174 h 174"/>
                <a:gd name="T2" fmla="*/ 75 w 336"/>
                <a:gd name="T3" fmla="*/ 85 h 174"/>
                <a:gd name="T4" fmla="*/ 151 w 336"/>
                <a:gd name="T5" fmla="*/ 24 h 174"/>
                <a:gd name="T6" fmla="*/ 254 w 336"/>
                <a:gd name="T7" fmla="*/ 3 h 174"/>
                <a:gd name="T8" fmla="*/ 336 w 336"/>
                <a:gd name="T9" fmla="*/ 3 h 174"/>
              </a:gdLst>
              <a:ahLst/>
              <a:cxnLst>
                <a:cxn ang="0">
                  <a:pos x="T0" y="T1"/>
                </a:cxn>
                <a:cxn ang="0">
                  <a:pos x="T2" y="T3"/>
                </a:cxn>
                <a:cxn ang="0">
                  <a:pos x="T4" y="T5"/>
                </a:cxn>
                <a:cxn ang="0">
                  <a:pos x="T6" y="T7"/>
                </a:cxn>
                <a:cxn ang="0">
                  <a:pos x="T8" y="T9"/>
                </a:cxn>
              </a:cxnLst>
              <a:rect l="0" t="0" r="r" b="b"/>
              <a:pathLst>
                <a:path w="336" h="174">
                  <a:moveTo>
                    <a:pt x="0" y="174"/>
                  </a:moveTo>
                  <a:cubicBezTo>
                    <a:pt x="12" y="159"/>
                    <a:pt x="50" y="110"/>
                    <a:pt x="75" y="85"/>
                  </a:cubicBezTo>
                  <a:cubicBezTo>
                    <a:pt x="100" y="60"/>
                    <a:pt x="121" y="38"/>
                    <a:pt x="151" y="24"/>
                  </a:cubicBezTo>
                  <a:cubicBezTo>
                    <a:pt x="181" y="10"/>
                    <a:pt x="223" y="6"/>
                    <a:pt x="254" y="3"/>
                  </a:cubicBezTo>
                  <a:cubicBezTo>
                    <a:pt x="285" y="0"/>
                    <a:pt x="319" y="3"/>
                    <a:pt x="336" y="3"/>
                  </a:cubicBezTo>
                </a:path>
              </a:pathLst>
            </a:custGeom>
            <a:noFill/>
            <a:ln w="19050" cap="flat" cmpd="sng">
              <a:solidFill>
                <a:srgbClr val="33CC33"/>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grpSp>
        <p:nvGrpSpPr>
          <p:cNvPr id="36967" name="Group 103">
            <a:extLst>
              <a:ext uri="{FF2B5EF4-FFF2-40B4-BE49-F238E27FC236}">
                <a16:creationId xmlns:a16="http://schemas.microsoft.com/office/drawing/2014/main" xmlns="" id="{C0B23B51-5A19-4E57-9D6E-23EC5C267E4F}"/>
              </a:ext>
            </a:extLst>
          </p:cNvPr>
          <p:cNvGrpSpPr>
            <a:grpSpLocks/>
          </p:cNvGrpSpPr>
          <p:nvPr/>
        </p:nvGrpSpPr>
        <p:grpSpPr bwMode="auto">
          <a:xfrm>
            <a:off x="2209800" y="3505201"/>
            <a:ext cx="8077200" cy="1844675"/>
            <a:chOff x="432" y="2208"/>
            <a:chExt cx="5088" cy="1162"/>
          </a:xfrm>
        </p:grpSpPr>
        <p:grpSp>
          <p:nvGrpSpPr>
            <p:cNvPr id="36966" name="Group 102">
              <a:extLst>
                <a:ext uri="{FF2B5EF4-FFF2-40B4-BE49-F238E27FC236}">
                  <a16:creationId xmlns:a16="http://schemas.microsoft.com/office/drawing/2014/main" xmlns="" id="{2082934A-E815-453E-B014-12DA54E77316}"/>
                </a:ext>
              </a:extLst>
            </p:cNvPr>
            <p:cNvGrpSpPr>
              <a:grpSpLocks/>
            </p:cNvGrpSpPr>
            <p:nvPr/>
          </p:nvGrpSpPr>
          <p:grpSpPr bwMode="auto">
            <a:xfrm>
              <a:off x="432" y="2208"/>
              <a:ext cx="5088" cy="1162"/>
              <a:chOff x="432" y="2208"/>
              <a:chExt cx="5088" cy="1162"/>
            </a:xfrm>
          </p:grpSpPr>
          <p:sp>
            <p:nvSpPr>
              <p:cNvPr id="36870" name="Text Box 6">
                <a:extLst>
                  <a:ext uri="{FF2B5EF4-FFF2-40B4-BE49-F238E27FC236}">
                    <a16:creationId xmlns:a16="http://schemas.microsoft.com/office/drawing/2014/main" xmlns="" id="{7998A1B5-5DAE-4990-BEC7-0B8CD06EA1C3}"/>
                  </a:ext>
                </a:extLst>
              </p:cNvPr>
              <p:cNvSpPr txBox="1">
                <a:spLocks noChangeArrowheads="1"/>
              </p:cNvSpPr>
              <p:nvPr/>
            </p:nvSpPr>
            <p:spPr bwMode="auto">
              <a:xfrm>
                <a:off x="432" y="2208"/>
                <a:ext cx="5088" cy="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b="1">
                    <a:solidFill>
                      <a:srgbClr val="000000"/>
                    </a:solidFill>
                    <a:latin typeface="Times New Roman" panose="02020603050405020304" pitchFamily="18" charset="0"/>
                  </a:rPr>
                  <a:t>      </a:t>
                </a:r>
                <a:r>
                  <a:rPr lang="en-US" altLang="zh-CN" b="1">
                    <a:solidFill>
                      <a:srgbClr val="CC0000"/>
                    </a:solidFill>
                    <a:latin typeface="宋体" panose="02010600030101010101" pitchFamily="2" charset="-122"/>
                  </a:rPr>
                  <a:t>(</a:t>
                </a:r>
                <a:r>
                  <a:rPr lang="en-US" altLang="zh-CN" b="1">
                    <a:solidFill>
                      <a:srgbClr val="CC0000"/>
                    </a:solidFill>
                    <a:latin typeface="Times New Roman" panose="02020603050405020304" pitchFamily="18" charset="0"/>
                  </a:rPr>
                  <a:t>2</a:t>
                </a:r>
                <a:r>
                  <a:rPr lang="en-US" altLang="zh-CN" b="1">
                    <a:solidFill>
                      <a:srgbClr val="CC0000"/>
                    </a:solidFill>
                    <a:latin typeface="宋体" panose="02010600030101010101" pitchFamily="2" charset="-122"/>
                  </a:rPr>
                  <a:t>)</a:t>
                </a:r>
                <a:r>
                  <a:rPr lang="zh-CN" altLang="en-US" b="1">
                    <a:solidFill>
                      <a:srgbClr val="000000"/>
                    </a:solidFill>
                    <a:latin typeface="Times New Roman" panose="02020603050405020304" pitchFamily="18" charset="0"/>
                  </a:rPr>
                  <a:t>根据光的</a:t>
                </a:r>
                <a:r>
                  <a:rPr lang="zh-CN" altLang="en-US" b="1">
                    <a:solidFill>
                      <a:srgbClr val="CC0000"/>
                    </a:solidFill>
                    <a:latin typeface="Times New Roman" panose="02020603050405020304" pitchFamily="18" charset="0"/>
                  </a:rPr>
                  <a:t>可逆性</a:t>
                </a:r>
                <a:r>
                  <a:rPr lang="zh-CN" altLang="en-US" b="1">
                    <a:solidFill>
                      <a:srgbClr val="000000"/>
                    </a:solidFill>
                    <a:latin typeface="Times New Roman" panose="02020603050405020304" pitchFamily="18" charset="0"/>
                  </a:rPr>
                  <a:t>，当入射光以      角从      介质入射于界面时，此     角即为布儒斯特角 </a:t>
                </a:r>
                <a:r>
                  <a:rPr lang="en-US" altLang="zh-CN" b="1">
                    <a:solidFill>
                      <a:srgbClr val="000000"/>
                    </a:solidFill>
                    <a:latin typeface="Times New Roman" panose="02020603050405020304" pitchFamily="18" charset="0"/>
                  </a:rPr>
                  <a:t>.</a:t>
                </a:r>
              </a:p>
            </p:txBody>
          </p:sp>
          <p:graphicFrame>
            <p:nvGraphicFramePr>
              <p:cNvPr id="36872" name="Object 8">
                <a:extLst>
                  <a:ext uri="{FF2B5EF4-FFF2-40B4-BE49-F238E27FC236}">
                    <a16:creationId xmlns:a16="http://schemas.microsoft.com/office/drawing/2014/main" xmlns="" id="{FFF27A61-14AA-4A9D-B7F1-7C5F3615478F}"/>
                  </a:ext>
                </a:extLst>
              </p:cNvPr>
              <p:cNvGraphicFramePr>
                <a:graphicFrameLocks noChangeAspect="1"/>
              </p:cNvGraphicFramePr>
              <p:nvPr/>
            </p:nvGraphicFramePr>
            <p:xfrm>
              <a:off x="3744" y="2690"/>
              <a:ext cx="212" cy="286"/>
            </p:xfrm>
            <a:graphic>
              <a:graphicData uri="http://schemas.openxmlformats.org/presentationml/2006/ole">
                <mc:AlternateContent xmlns:mc="http://schemas.openxmlformats.org/markup-compatibility/2006">
                  <mc:Choice xmlns:v="urn:schemas-microsoft-com:vml" Requires="v">
                    <p:oleObj spid="_x0000_s69724" name="Equation" r:id="rId14" imgW="126720" imgH="164880" progId="Equation.3">
                      <p:embed/>
                    </p:oleObj>
                  </mc:Choice>
                  <mc:Fallback>
                    <p:oleObj name="Equation" r:id="rId14" imgW="126720" imgH="164880" progId="Equation.3">
                      <p:embed/>
                      <p:pic>
                        <p:nvPicPr>
                          <p:cNvPr id="36872" name="Object 8">
                            <a:extLst>
                              <a:ext uri="{FF2B5EF4-FFF2-40B4-BE49-F238E27FC236}">
                                <a16:creationId xmlns:a16="http://schemas.microsoft.com/office/drawing/2014/main" xmlns="" id="{FFF27A61-14AA-4A9D-B7F1-7C5F361547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44" y="2690"/>
                            <a:ext cx="212"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6873" name="Object 9">
              <a:extLst>
                <a:ext uri="{FF2B5EF4-FFF2-40B4-BE49-F238E27FC236}">
                  <a16:creationId xmlns:a16="http://schemas.microsoft.com/office/drawing/2014/main" xmlns="" id="{166266EE-CCE2-4E39-AC3B-B7972DFEF60B}"/>
                </a:ext>
              </a:extLst>
            </p:cNvPr>
            <p:cNvGraphicFramePr>
              <a:graphicFrameLocks noChangeAspect="1"/>
            </p:cNvGraphicFramePr>
            <p:nvPr/>
          </p:nvGraphicFramePr>
          <p:xfrm>
            <a:off x="780" y="2592"/>
            <a:ext cx="283" cy="384"/>
          </p:xfrm>
          <a:graphic>
            <a:graphicData uri="http://schemas.openxmlformats.org/presentationml/2006/ole">
              <mc:AlternateContent xmlns:mc="http://schemas.openxmlformats.org/markup-compatibility/2006">
                <mc:Choice xmlns:v="urn:schemas-microsoft-com:vml" Requires="v">
                  <p:oleObj spid="_x0000_s69725" name="Equation" r:id="rId16" imgW="164880" imgH="215640" progId="Equation.3">
                    <p:embed/>
                  </p:oleObj>
                </mc:Choice>
                <mc:Fallback>
                  <p:oleObj name="Equation" r:id="rId16" imgW="164880" imgH="215640" progId="Equation.3">
                    <p:embed/>
                    <p:pic>
                      <p:nvPicPr>
                        <p:cNvPr id="36873" name="Object 9">
                          <a:extLst>
                            <a:ext uri="{FF2B5EF4-FFF2-40B4-BE49-F238E27FC236}">
                              <a16:creationId xmlns:a16="http://schemas.microsoft.com/office/drawing/2014/main" xmlns="" id="{166266EE-CCE2-4E39-AC3B-B7972DFEF6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0" y="2592"/>
                          <a:ext cx="283"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65" name="Object 101">
              <a:extLst>
                <a:ext uri="{FF2B5EF4-FFF2-40B4-BE49-F238E27FC236}">
                  <a16:creationId xmlns:a16="http://schemas.microsoft.com/office/drawing/2014/main" xmlns="" id="{271B39E6-AC2F-4EA2-85D2-97B9395DB601}"/>
                </a:ext>
              </a:extLst>
            </p:cNvPr>
            <p:cNvGraphicFramePr>
              <a:graphicFrameLocks noChangeAspect="1"/>
            </p:cNvGraphicFramePr>
            <p:nvPr/>
          </p:nvGraphicFramePr>
          <p:xfrm>
            <a:off x="4664" y="2312"/>
            <a:ext cx="212" cy="286"/>
          </p:xfrm>
          <a:graphic>
            <a:graphicData uri="http://schemas.openxmlformats.org/presentationml/2006/ole">
              <mc:AlternateContent xmlns:mc="http://schemas.openxmlformats.org/markup-compatibility/2006">
                <mc:Choice xmlns:v="urn:schemas-microsoft-com:vml" Requires="v">
                  <p:oleObj spid="_x0000_s69726" name="Equation" r:id="rId18" imgW="126720" imgH="164880" progId="Equation.3">
                    <p:embed/>
                  </p:oleObj>
                </mc:Choice>
                <mc:Fallback>
                  <p:oleObj name="Equation" r:id="rId18" imgW="126720" imgH="164880" progId="Equation.3">
                    <p:embed/>
                    <p:pic>
                      <p:nvPicPr>
                        <p:cNvPr id="36965" name="Object 101">
                          <a:extLst>
                            <a:ext uri="{FF2B5EF4-FFF2-40B4-BE49-F238E27FC236}">
                              <a16:creationId xmlns:a16="http://schemas.microsoft.com/office/drawing/2014/main" xmlns="" id="{271B39E6-AC2F-4EA2-85D2-97B9395DB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64" y="2312"/>
                          <a:ext cx="212"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 name="Rectangle 37">
            <a:extLst>
              <a:ext uri="{FF2B5EF4-FFF2-40B4-BE49-F238E27FC236}">
                <a16:creationId xmlns:a16="http://schemas.microsoft.com/office/drawing/2014/main" xmlns="" id="{78D70FCC-6467-4794-99B7-2CDA0643CC75}"/>
              </a:ext>
            </a:extLst>
          </p:cNvPr>
          <p:cNvSpPr>
            <a:spLocks noChangeArrowheads="1"/>
          </p:cNvSpPr>
          <p:nvPr/>
        </p:nvSpPr>
        <p:spPr bwMode="auto">
          <a:xfrm>
            <a:off x="2971800" y="979488"/>
            <a:ext cx="3054350" cy="24495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93" name="Group 38">
            <a:extLst>
              <a:ext uri="{FF2B5EF4-FFF2-40B4-BE49-F238E27FC236}">
                <a16:creationId xmlns:a16="http://schemas.microsoft.com/office/drawing/2014/main" xmlns="" id="{A75531A8-5321-419B-80D8-6A06913298CD}"/>
              </a:ext>
            </a:extLst>
          </p:cNvPr>
          <p:cNvGrpSpPr>
            <a:grpSpLocks/>
          </p:cNvGrpSpPr>
          <p:nvPr/>
        </p:nvGrpSpPr>
        <p:grpSpPr bwMode="auto">
          <a:xfrm>
            <a:off x="3040064" y="1316039"/>
            <a:ext cx="1520825" cy="712787"/>
            <a:chOff x="341" y="756"/>
            <a:chExt cx="1195" cy="588"/>
          </a:xfrm>
        </p:grpSpPr>
        <p:sp>
          <p:nvSpPr>
            <p:cNvPr id="94" name="Line 39">
              <a:extLst>
                <a:ext uri="{FF2B5EF4-FFF2-40B4-BE49-F238E27FC236}">
                  <a16:creationId xmlns:a16="http://schemas.microsoft.com/office/drawing/2014/main" xmlns="" id="{97B996FF-1DBE-4783-987A-A38F0868C07D}"/>
                </a:ext>
              </a:extLst>
            </p:cNvPr>
            <p:cNvSpPr>
              <a:spLocks noChangeShapeType="1"/>
            </p:cNvSpPr>
            <p:nvPr/>
          </p:nvSpPr>
          <p:spPr bwMode="auto">
            <a:xfrm rot="-19786639">
              <a:off x="341" y="1040"/>
              <a:ext cx="1195" cy="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95" name="Line 40">
              <a:extLst>
                <a:ext uri="{FF2B5EF4-FFF2-40B4-BE49-F238E27FC236}">
                  <a16:creationId xmlns:a16="http://schemas.microsoft.com/office/drawing/2014/main" xmlns="" id="{63053179-9F50-4552-96F6-D2C57278233F}"/>
                </a:ext>
              </a:extLst>
            </p:cNvPr>
            <p:cNvSpPr>
              <a:spLocks noChangeShapeType="1"/>
            </p:cNvSpPr>
            <p:nvPr/>
          </p:nvSpPr>
          <p:spPr bwMode="auto">
            <a:xfrm rot="-19786639">
              <a:off x="645" y="756"/>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96" name="Line 41">
              <a:extLst>
                <a:ext uri="{FF2B5EF4-FFF2-40B4-BE49-F238E27FC236}">
                  <a16:creationId xmlns:a16="http://schemas.microsoft.com/office/drawing/2014/main" xmlns="" id="{8D2CC2A8-95B7-4EDA-84E8-B1FEA8A63A20}"/>
                </a:ext>
              </a:extLst>
            </p:cNvPr>
            <p:cNvSpPr>
              <a:spLocks noChangeShapeType="1"/>
            </p:cNvSpPr>
            <p:nvPr/>
          </p:nvSpPr>
          <p:spPr bwMode="auto">
            <a:xfrm rot="-19786639">
              <a:off x="812" y="854"/>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97" name="Line 42">
              <a:extLst>
                <a:ext uri="{FF2B5EF4-FFF2-40B4-BE49-F238E27FC236}">
                  <a16:creationId xmlns:a16="http://schemas.microsoft.com/office/drawing/2014/main" xmlns="" id="{9D15C24C-CC3F-4875-B9BF-14916EBAB692}"/>
                </a:ext>
              </a:extLst>
            </p:cNvPr>
            <p:cNvSpPr>
              <a:spLocks noChangeShapeType="1"/>
            </p:cNvSpPr>
            <p:nvPr/>
          </p:nvSpPr>
          <p:spPr bwMode="auto">
            <a:xfrm rot="-19786639">
              <a:off x="980" y="952"/>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98" name="Line 43">
              <a:extLst>
                <a:ext uri="{FF2B5EF4-FFF2-40B4-BE49-F238E27FC236}">
                  <a16:creationId xmlns:a16="http://schemas.microsoft.com/office/drawing/2014/main" xmlns="" id="{E9805DEF-8ECF-4A23-BC0D-6D389B011927}"/>
                </a:ext>
              </a:extLst>
            </p:cNvPr>
            <p:cNvSpPr>
              <a:spLocks noChangeShapeType="1"/>
            </p:cNvSpPr>
            <p:nvPr/>
          </p:nvSpPr>
          <p:spPr bwMode="auto">
            <a:xfrm rot="-19786639">
              <a:off x="1148" y="1049"/>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99" name="Line 44">
              <a:extLst>
                <a:ext uri="{FF2B5EF4-FFF2-40B4-BE49-F238E27FC236}">
                  <a16:creationId xmlns:a16="http://schemas.microsoft.com/office/drawing/2014/main" xmlns="" id="{5C78EC41-D79E-48DC-A5DE-B27795420CD7}"/>
                </a:ext>
              </a:extLst>
            </p:cNvPr>
            <p:cNvSpPr>
              <a:spLocks noChangeShapeType="1"/>
            </p:cNvSpPr>
            <p:nvPr/>
          </p:nvSpPr>
          <p:spPr bwMode="auto">
            <a:xfrm rot="-19786639">
              <a:off x="1296" y="1120"/>
              <a:ext cx="0" cy="224"/>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00" name="Oval 45">
              <a:extLst>
                <a:ext uri="{FF2B5EF4-FFF2-40B4-BE49-F238E27FC236}">
                  <a16:creationId xmlns:a16="http://schemas.microsoft.com/office/drawing/2014/main" xmlns="" id="{DDA9D38E-2585-41D3-B306-643895A39534}"/>
                </a:ext>
              </a:extLst>
            </p:cNvPr>
            <p:cNvSpPr>
              <a:spLocks noChangeArrowheads="1"/>
            </p:cNvSpPr>
            <p:nvPr/>
          </p:nvSpPr>
          <p:spPr bwMode="auto">
            <a:xfrm rot="-19786639">
              <a:off x="529" y="792"/>
              <a:ext cx="65"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01" name="Oval 46">
              <a:extLst>
                <a:ext uri="{FF2B5EF4-FFF2-40B4-BE49-F238E27FC236}">
                  <a16:creationId xmlns:a16="http://schemas.microsoft.com/office/drawing/2014/main" xmlns="" id="{ED258C4F-E836-4351-A162-CDC1AAFBECE1}"/>
                </a:ext>
              </a:extLst>
            </p:cNvPr>
            <p:cNvSpPr>
              <a:spLocks noChangeArrowheads="1"/>
            </p:cNvSpPr>
            <p:nvPr/>
          </p:nvSpPr>
          <p:spPr bwMode="auto">
            <a:xfrm rot="-19786639">
              <a:off x="696" y="890"/>
              <a:ext cx="65"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02" name="Oval 47">
              <a:extLst>
                <a:ext uri="{FF2B5EF4-FFF2-40B4-BE49-F238E27FC236}">
                  <a16:creationId xmlns:a16="http://schemas.microsoft.com/office/drawing/2014/main" xmlns="" id="{2180E74E-F796-4DC5-87D2-2A0890D5C289}"/>
                </a:ext>
              </a:extLst>
            </p:cNvPr>
            <p:cNvSpPr>
              <a:spLocks noChangeArrowheads="1"/>
            </p:cNvSpPr>
            <p:nvPr/>
          </p:nvSpPr>
          <p:spPr bwMode="auto">
            <a:xfrm rot="-19786639">
              <a:off x="864" y="987"/>
              <a:ext cx="64"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03" name="Oval 48">
              <a:extLst>
                <a:ext uri="{FF2B5EF4-FFF2-40B4-BE49-F238E27FC236}">
                  <a16:creationId xmlns:a16="http://schemas.microsoft.com/office/drawing/2014/main" xmlns="" id="{A4AD8DC2-7B3A-4881-969E-DE53B89FB37E}"/>
                </a:ext>
              </a:extLst>
            </p:cNvPr>
            <p:cNvSpPr>
              <a:spLocks noChangeArrowheads="1"/>
            </p:cNvSpPr>
            <p:nvPr/>
          </p:nvSpPr>
          <p:spPr bwMode="auto">
            <a:xfrm rot="-19786639">
              <a:off x="1032" y="1084"/>
              <a:ext cx="64"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04" name="Oval 49">
              <a:extLst>
                <a:ext uri="{FF2B5EF4-FFF2-40B4-BE49-F238E27FC236}">
                  <a16:creationId xmlns:a16="http://schemas.microsoft.com/office/drawing/2014/main" xmlns="" id="{B441C829-BBD5-4AE0-AABA-E84CE929BFB5}"/>
                </a:ext>
              </a:extLst>
            </p:cNvPr>
            <p:cNvSpPr>
              <a:spLocks noChangeArrowheads="1"/>
            </p:cNvSpPr>
            <p:nvPr/>
          </p:nvSpPr>
          <p:spPr bwMode="auto">
            <a:xfrm rot="-19786639">
              <a:off x="1198" y="1182"/>
              <a:ext cx="65" cy="5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105" name="Line 50">
            <a:extLst>
              <a:ext uri="{FF2B5EF4-FFF2-40B4-BE49-F238E27FC236}">
                <a16:creationId xmlns:a16="http://schemas.microsoft.com/office/drawing/2014/main" xmlns="" id="{4D7124CF-3E43-465E-93F9-51AFD422BD1C}"/>
              </a:ext>
            </a:extLst>
          </p:cNvPr>
          <p:cNvSpPr>
            <a:spLocks noChangeShapeType="1"/>
          </p:cNvSpPr>
          <p:nvPr/>
        </p:nvSpPr>
        <p:spPr bwMode="auto">
          <a:xfrm rot="19854049">
            <a:off x="4306889" y="1660526"/>
            <a:ext cx="1711325" cy="4763"/>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06" name="Oval 51">
            <a:extLst>
              <a:ext uri="{FF2B5EF4-FFF2-40B4-BE49-F238E27FC236}">
                <a16:creationId xmlns:a16="http://schemas.microsoft.com/office/drawing/2014/main" xmlns="" id="{75476AB5-8538-46C1-AA6D-35E5CF4FDDDA}"/>
              </a:ext>
            </a:extLst>
          </p:cNvPr>
          <p:cNvSpPr>
            <a:spLocks noChangeArrowheads="1"/>
          </p:cNvSpPr>
          <p:nvPr/>
        </p:nvSpPr>
        <p:spPr bwMode="auto">
          <a:xfrm rot="19854049">
            <a:off x="4552951" y="1919289"/>
            <a:ext cx="80963" cy="7778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07" name="Oval 52">
            <a:extLst>
              <a:ext uri="{FF2B5EF4-FFF2-40B4-BE49-F238E27FC236}">
                <a16:creationId xmlns:a16="http://schemas.microsoft.com/office/drawing/2014/main" xmlns="" id="{4D811511-4E1B-4B4F-97BF-CEB0392E1283}"/>
              </a:ext>
            </a:extLst>
          </p:cNvPr>
          <p:cNvSpPr>
            <a:spLocks noChangeArrowheads="1"/>
          </p:cNvSpPr>
          <p:nvPr/>
        </p:nvSpPr>
        <p:spPr bwMode="auto">
          <a:xfrm rot="19854049">
            <a:off x="4845050" y="1752600"/>
            <a:ext cx="8255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08" name="Oval 53">
            <a:extLst>
              <a:ext uri="{FF2B5EF4-FFF2-40B4-BE49-F238E27FC236}">
                <a16:creationId xmlns:a16="http://schemas.microsoft.com/office/drawing/2014/main" xmlns="" id="{AA34C6AE-379C-42F2-88A8-71823597EBC4}"/>
              </a:ext>
            </a:extLst>
          </p:cNvPr>
          <p:cNvSpPr>
            <a:spLocks noChangeArrowheads="1"/>
          </p:cNvSpPr>
          <p:nvPr/>
        </p:nvSpPr>
        <p:spPr bwMode="auto">
          <a:xfrm rot="19854049">
            <a:off x="5089525" y="1635125"/>
            <a:ext cx="8255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09" name="Oval 54">
            <a:extLst>
              <a:ext uri="{FF2B5EF4-FFF2-40B4-BE49-F238E27FC236}">
                <a16:creationId xmlns:a16="http://schemas.microsoft.com/office/drawing/2014/main" xmlns="" id="{B6452018-7073-4F34-A0D8-DFE5326FBE5D}"/>
              </a:ext>
            </a:extLst>
          </p:cNvPr>
          <p:cNvSpPr>
            <a:spLocks noChangeArrowheads="1"/>
          </p:cNvSpPr>
          <p:nvPr/>
        </p:nvSpPr>
        <p:spPr bwMode="auto">
          <a:xfrm rot="19854049">
            <a:off x="5334000" y="1501776"/>
            <a:ext cx="82550" cy="7461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10" name="Oval 55">
            <a:extLst>
              <a:ext uri="{FF2B5EF4-FFF2-40B4-BE49-F238E27FC236}">
                <a16:creationId xmlns:a16="http://schemas.microsoft.com/office/drawing/2014/main" xmlns="" id="{53A51105-12E7-4ECA-803E-1DD861B180CE}"/>
              </a:ext>
            </a:extLst>
          </p:cNvPr>
          <p:cNvSpPr>
            <a:spLocks noChangeArrowheads="1"/>
          </p:cNvSpPr>
          <p:nvPr/>
        </p:nvSpPr>
        <p:spPr bwMode="auto">
          <a:xfrm rot="19854049">
            <a:off x="5538788" y="1384300"/>
            <a:ext cx="80962"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111" name="Object 56">
            <a:extLst>
              <a:ext uri="{FF2B5EF4-FFF2-40B4-BE49-F238E27FC236}">
                <a16:creationId xmlns:a16="http://schemas.microsoft.com/office/drawing/2014/main" xmlns="" id="{FC13C0D7-034E-4AFC-8CBE-556C51393EA3}"/>
              </a:ext>
            </a:extLst>
          </p:cNvPr>
          <p:cNvGraphicFramePr>
            <a:graphicFrameLocks noChangeAspect="1"/>
          </p:cNvGraphicFramePr>
          <p:nvPr>
            <p:extLst>
              <p:ext uri="{D42A27DB-BD31-4B8C-83A1-F6EECF244321}">
                <p14:modId xmlns:p14="http://schemas.microsoft.com/office/powerpoint/2010/main" val="1984770839"/>
              </p:ext>
            </p:extLst>
          </p:nvPr>
        </p:nvGraphicFramePr>
        <p:xfrm>
          <a:off x="4071939" y="1212851"/>
          <a:ext cx="250825" cy="500063"/>
        </p:xfrm>
        <a:graphic>
          <a:graphicData uri="http://schemas.openxmlformats.org/presentationml/2006/ole">
            <mc:AlternateContent xmlns:mc="http://schemas.openxmlformats.org/markup-compatibility/2006">
              <mc:Choice xmlns:v="urn:schemas-microsoft-com:vml" Requires="v">
                <p:oleObj spid="_x0000_s69727" name="公式" r:id="rId19" imgW="164880" imgH="330120" progId="Equation.3">
                  <p:embed/>
                </p:oleObj>
              </mc:Choice>
              <mc:Fallback>
                <p:oleObj name="公式" r:id="rId19" imgW="164880" imgH="330120" progId="Equation.3">
                  <p:embed/>
                  <p:pic>
                    <p:nvPicPr>
                      <p:cNvPr id="36920" name="Object 56">
                        <a:extLst>
                          <a:ext uri="{FF2B5EF4-FFF2-40B4-BE49-F238E27FC236}">
                            <a16:creationId xmlns:a16="http://schemas.microsoft.com/office/drawing/2014/main" xmlns="" id="{4965412E-A28C-4A63-A8DD-75010FCD3B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71939" y="1212851"/>
                        <a:ext cx="250825"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57">
            <a:extLst>
              <a:ext uri="{FF2B5EF4-FFF2-40B4-BE49-F238E27FC236}">
                <a16:creationId xmlns:a16="http://schemas.microsoft.com/office/drawing/2014/main" xmlns="" id="{48FDA85F-EA47-4261-8D0B-CF4E594200BE}"/>
              </a:ext>
            </a:extLst>
          </p:cNvPr>
          <p:cNvGraphicFramePr>
            <a:graphicFrameLocks noChangeAspect="1"/>
          </p:cNvGraphicFramePr>
          <p:nvPr>
            <p:extLst>
              <p:ext uri="{D42A27DB-BD31-4B8C-83A1-F6EECF244321}">
                <p14:modId xmlns:p14="http://schemas.microsoft.com/office/powerpoint/2010/main" val="1993652763"/>
              </p:ext>
            </p:extLst>
          </p:nvPr>
        </p:nvGraphicFramePr>
        <p:xfrm>
          <a:off x="4621214" y="1212850"/>
          <a:ext cx="250825" cy="496888"/>
        </p:xfrm>
        <a:graphic>
          <a:graphicData uri="http://schemas.openxmlformats.org/presentationml/2006/ole">
            <mc:AlternateContent xmlns:mc="http://schemas.openxmlformats.org/markup-compatibility/2006">
              <mc:Choice xmlns:v="urn:schemas-microsoft-com:vml" Requires="v">
                <p:oleObj spid="_x0000_s69728" name="公式" r:id="rId21" imgW="164880" imgH="330120" progId="Equation.3">
                  <p:embed/>
                </p:oleObj>
              </mc:Choice>
              <mc:Fallback>
                <p:oleObj name="公式" r:id="rId21" imgW="164880" imgH="330120" progId="Equation.3">
                  <p:embed/>
                  <p:pic>
                    <p:nvPicPr>
                      <p:cNvPr id="36921" name="Object 57">
                        <a:extLst>
                          <a:ext uri="{FF2B5EF4-FFF2-40B4-BE49-F238E27FC236}">
                            <a16:creationId xmlns:a16="http://schemas.microsoft.com/office/drawing/2014/main" xmlns="" id="{C3DBC1C9-1977-4772-87A4-1BE2C8DF864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21214" y="1212850"/>
                        <a:ext cx="250825" cy="4968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 name="Arc 58">
            <a:extLst>
              <a:ext uri="{FF2B5EF4-FFF2-40B4-BE49-F238E27FC236}">
                <a16:creationId xmlns:a16="http://schemas.microsoft.com/office/drawing/2014/main" xmlns="" id="{B0FF25BA-EC90-427A-89D4-20F2D959DD06}"/>
              </a:ext>
            </a:extLst>
          </p:cNvPr>
          <p:cNvSpPr>
            <a:spLocks/>
          </p:cNvSpPr>
          <p:nvPr/>
        </p:nvSpPr>
        <p:spPr bwMode="auto">
          <a:xfrm rot="9220608" flipH="1" flipV="1">
            <a:off x="4481513" y="1620839"/>
            <a:ext cx="265112" cy="301625"/>
          </a:xfrm>
          <a:custGeom>
            <a:avLst/>
            <a:gdLst>
              <a:gd name="G0" fmla="+- 3385 0 0"/>
              <a:gd name="G1" fmla="+- 21600 0 0"/>
              <a:gd name="G2" fmla="+- 21600 0 0"/>
              <a:gd name="T0" fmla="*/ 0 w 24985"/>
              <a:gd name="T1" fmla="*/ 267 h 21600"/>
              <a:gd name="T2" fmla="*/ 24985 w 24985"/>
              <a:gd name="T3" fmla="*/ 21600 h 21600"/>
              <a:gd name="T4" fmla="*/ 3385 w 24985"/>
              <a:gd name="T5" fmla="*/ 21600 h 21600"/>
            </a:gdLst>
            <a:ahLst/>
            <a:cxnLst>
              <a:cxn ang="0">
                <a:pos x="T0" y="T1"/>
              </a:cxn>
              <a:cxn ang="0">
                <a:pos x="T2" y="T3"/>
              </a:cxn>
              <a:cxn ang="0">
                <a:pos x="T4" y="T5"/>
              </a:cxn>
            </a:cxnLst>
            <a:rect l="0" t="0" r="r" b="b"/>
            <a:pathLst>
              <a:path w="24985" h="21600" fill="none" extrusionOk="0">
                <a:moveTo>
                  <a:pt x="-1" y="266"/>
                </a:moveTo>
                <a:cubicBezTo>
                  <a:pt x="1119" y="89"/>
                  <a:pt x="2251" y="0"/>
                  <a:pt x="3385" y="0"/>
                </a:cubicBezTo>
                <a:cubicBezTo>
                  <a:pt x="15314" y="0"/>
                  <a:pt x="24985" y="9670"/>
                  <a:pt x="24985" y="21600"/>
                </a:cubicBezTo>
              </a:path>
              <a:path w="24985" h="21600" stroke="0" extrusionOk="0">
                <a:moveTo>
                  <a:pt x="-1" y="266"/>
                </a:moveTo>
                <a:cubicBezTo>
                  <a:pt x="1119" y="89"/>
                  <a:pt x="2251" y="0"/>
                  <a:pt x="3385" y="0"/>
                </a:cubicBezTo>
                <a:cubicBezTo>
                  <a:pt x="15314" y="0"/>
                  <a:pt x="24985" y="9670"/>
                  <a:pt x="24985" y="21600"/>
                </a:cubicBezTo>
                <a:lnTo>
                  <a:pt x="3385" y="21600"/>
                </a:lnTo>
                <a:close/>
              </a:path>
            </a:pathLst>
          </a:custGeom>
          <a:noFill/>
          <a:ln w="28575">
            <a:solidFill>
              <a:srgbClr val="33CC33"/>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14" name="Line 59">
            <a:extLst>
              <a:ext uri="{FF2B5EF4-FFF2-40B4-BE49-F238E27FC236}">
                <a16:creationId xmlns:a16="http://schemas.microsoft.com/office/drawing/2014/main" xmlns="" id="{8A9D5CF5-0314-4440-A500-74A6A7955DE3}"/>
              </a:ext>
            </a:extLst>
          </p:cNvPr>
          <p:cNvSpPr>
            <a:spLocks noChangeShapeType="1"/>
          </p:cNvSpPr>
          <p:nvPr/>
        </p:nvSpPr>
        <p:spPr bwMode="auto">
          <a:xfrm>
            <a:off x="4438650" y="1155700"/>
            <a:ext cx="0" cy="1981200"/>
          </a:xfrm>
          <a:prstGeom prst="line">
            <a:avLst/>
          </a:prstGeom>
          <a:noFill/>
          <a:ln w="19050">
            <a:solidFill>
              <a:srgbClr val="000000"/>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115" name="Object 60">
            <a:extLst>
              <a:ext uri="{FF2B5EF4-FFF2-40B4-BE49-F238E27FC236}">
                <a16:creationId xmlns:a16="http://schemas.microsoft.com/office/drawing/2014/main" xmlns="" id="{F68C0116-F83A-46DA-BA61-8F35CE8CFC4A}"/>
              </a:ext>
            </a:extLst>
          </p:cNvPr>
          <p:cNvGraphicFramePr>
            <a:graphicFrameLocks noChangeAspect="1"/>
          </p:cNvGraphicFramePr>
          <p:nvPr>
            <p:extLst>
              <p:ext uri="{D42A27DB-BD31-4B8C-83A1-F6EECF244321}">
                <p14:modId xmlns:p14="http://schemas.microsoft.com/office/powerpoint/2010/main" val="2818470519"/>
              </p:ext>
            </p:extLst>
          </p:nvPr>
        </p:nvGraphicFramePr>
        <p:xfrm>
          <a:off x="5284789" y="1558925"/>
          <a:ext cx="352425" cy="469900"/>
        </p:xfrm>
        <a:graphic>
          <a:graphicData uri="http://schemas.openxmlformats.org/presentationml/2006/ole">
            <mc:AlternateContent xmlns:mc="http://schemas.openxmlformats.org/markup-compatibility/2006">
              <mc:Choice xmlns:v="urn:schemas-microsoft-com:vml" Requires="v">
                <p:oleObj spid="_x0000_s69729" name="Equation" r:id="rId22" imgW="228600" imgH="317160" progId="Equation.3">
                  <p:embed/>
                </p:oleObj>
              </mc:Choice>
              <mc:Fallback>
                <p:oleObj name="Equation" r:id="rId22" imgW="228600" imgH="317160" progId="Equation.3">
                  <p:embed/>
                  <p:pic>
                    <p:nvPicPr>
                      <p:cNvPr id="36924" name="Object 60">
                        <a:extLst>
                          <a:ext uri="{FF2B5EF4-FFF2-40B4-BE49-F238E27FC236}">
                            <a16:creationId xmlns:a16="http://schemas.microsoft.com/office/drawing/2014/main" xmlns="" id="{538871BD-CD34-44EE-81CC-514C712B9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4789" y="1558925"/>
                        <a:ext cx="3524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 name="Group 61">
            <a:extLst>
              <a:ext uri="{FF2B5EF4-FFF2-40B4-BE49-F238E27FC236}">
                <a16:creationId xmlns:a16="http://schemas.microsoft.com/office/drawing/2014/main" xmlns="" id="{CE221891-FC84-41A8-9D20-73967BEB1A93}"/>
              </a:ext>
            </a:extLst>
          </p:cNvPr>
          <p:cNvGrpSpPr>
            <a:grpSpLocks/>
          </p:cNvGrpSpPr>
          <p:nvPr/>
        </p:nvGrpSpPr>
        <p:grpSpPr bwMode="auto">
          <a:xfrm>
            <a:off x="4498975" y="1970089"/>
            <a:ext cx="598488" cy="1398587"/>
            <a:chOff x="1488" y="1391"/>
            <a:chExt cx="470" cy="1152"/>
          </a:xfrm>
        </p:grpSpPr>
        <p:sp>
          <p:nvSpPr>
            <p:cNvPr id="117" name="Line 62">
              <a:extLst>
                <a:ext uri="{FF2B5EF4-FFF2-40B4-BE49-F238E27FC236}">
                  <a16:creationId xmlns:a16="http://schemas.microsoft.com/office/drawing/2014/main" xmlns="" id="{BC7648A0-0262-4AC7-88C1-460AD7DE4B5B}"/>
                </a:ext>
              </a:extLst>
            </p:cNvPr>
            <p:cNvSpPr>
              <a:spLocks noChangeShapeType="1"/>
            </p:cNvSpPr>
            <p:nvPr/>
          </p:nvSpPr>
          <p:spPr bwMode="auto">
            <a:xfrm rot="3581093" flipH="1">
              <a:off x="1175" y="1959"/>
              <a:ext cx="1152" cy="15"/>
            </a:xfrm>
            <a:prstGeom prst="line">
              <a:avLst/>
            </a:prstGeom>
            <a:noFill/>
            <a:ln w="28575">
              <a:solidFill>
                <a:srgbClr val="FF0000"/>
              </a:solidFill>
              <a:round/>
              <a:headEnd type="triangl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18" name="Line 63">
              <a:extLst>
                <a:ext uri="{FF2B5EF4-FFF2-40B4-BE49-F238E27FC236}">
                  <a16:creationId xmlns:a16="http://schemas.microsoft.com/office/drawing/2014/main" xmlns="" id="{021A615F-7D56-4158-AC56-23C59787561D}"/>
                </a:ext>
              </a:extLst>
            </p:cNvPr>
            <p:cNvSpPr>
              <a:spLocks noChangeShapeType="1"/>
            </p:cNvSpPr>
            <p:nvPr/>
          </p:nvSpPr>
          <p:spPr bwMode="auto">
            <a:xfrm rot="3581093" flipV="1">
              <a:off x="1584" y="1584"/>
              <a:ext cx="0" cy="192"/>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19" name="Line 64">
              <a:extLst>
                <a:ext uri="{FF2B5EF4-FFF2-40B4-BE49-F238E27FC236}">
                  <a16:creationId xmlns:a16="http://schemas.microsoft.com/office/drawing/2014/main" xmlns="" id="{3FD65B6F-0774-4BE7-8C63-B6A2D0409EF3}"/>
                </a:ext>
              </a:extLst>
            </p:cNvPr>
            <p:cNvSpPr>
              <a:spLocks noChangeShapeType="1"/>
            </p:cNvSpPr>
            <p:nvPr/>
          </p:nvSpPr>
          <p:spPr bwMode="auto">
            <a:xfrm rot="-18018907">
              <a:off x="1856" y="2031"/>
              <a:ext cx="18" cy="187"/>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20" name="Oval 65">
              <a:extLst>
                <a:ext uri="{FF2B5EF4-FFF2-40B4-BE49-F238E27FC236}">
                  <a16:creationId xmlns:a16="http://schemas.microsoft.com/office/drawing/2014/main" xmlns="" id="{B57E5E1E-25C8-4C08-9768-B325B59218D5}"/>
                </a:ext>
              </a:extLst>
            </p:cNvPr>
            <p:cNvSpPr>
              <a:spLocks noChangeArrowheads="1"/>
            </p:cNvSpPr>
            <p:nvPr/>
          </p:nvSpPr>
          <p:spPr bwMode="auto">
            <a:xfrm rot="-18018907">
              <a:off x="1488" y="1545"/>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21" name="Oval 66">
              <a:extLst>
                <a:ext uri="{FF2B5EF4-FFF2-40B4-BE49-F238E27FC236}">
                  <a16:creationId xmlns:a16="http://schemas.microsoft.com/office/drawing/2014/main" xmlns="" id="{02D818AF-C977-4281-9D43-AFFA077C7C71}"/>
                </a:ext>
              </a:extLst>
            </p:cNvPr>
            <p:cNvSpPr>
              <a:spLocks noChangeArrowheads="1"/>
            </p:cNvSpPr>
            <p:nvPr/>
          </p:nvSpPr>
          <p:spPr bwMode="auto">
            <a:xfrm rot="-18018907">
              <a:off x="1699" y="1877"/>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22" name="Oval 67">
              <a:extLst>
                <a:ext uri="{FF2B5EF4-FFF2-40B4-BE49-F238E27FC236}">
                  <a16:creationId xmlns:a16="http://schemas.microsoft.com/office/drawing/2014/main" xmlns="" id="{CE22F579-0F37-4B2B-BFFE-A0416ED8DDEF}"/>
                </a:ext>
              </a:extLst>
            </p:cNvPr>
            <p:cNvSpPr>
              <a:spLocks noChangeArrowheads="1"/>
            </p:cNvSpPr>
            <p:nvPr/>
          </p:nvSpPr>
          <p:spPr bwMode="auto">
            <a:xfrm rot="-18018907">
              <a:off x="1890" y="2193"/>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23" name="Line 68">
              <a:extLst>
                <a:ext uri="{FF2B5EF4-FFF2-40B4-BE49-F238E27FC236}">
                  <a16:creationId xmlns:a16="http://schemas.microsoft.com/office/drawing/2014/main" xmlns="" id="{39B385C0-6A38-45DE-BDF1-C9CE0A299F5A}"/>
                </a:ext>
              </a:extLst>
            </p:cNvPr>
            <p:cNvSpPr>
              <a:spLocks noChangeShapeType="1"/>
            </p:cNvSpPr>
            <p:nvPr/>
          </p:nvSpPr>
          <p:spPr bwMode="auto">
            <a:xfrm rot="-18018907">
              <a:off x="1770" y="1913"/>
              <a:ext cx="18" cy="187"/>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24" name="Line 69">
              <a:extLst>
                <a:ext uri="{FF2B5EF4-FFF2-40B4-BE49-F238E27FC236}">
                  <a16:creationId xmlns:a16="http://schemas.microsoft.com/office/drawing/2014/main" xmlns="" id="{4993D2CA-9E2E-4C74-9107-DCD303665C8B}"/>
                </a:ext>
              </a:extLst>
            </p:cNvPr>
            <p:cNvSpPr>
              <a:spLocks noChangeShapeType="1"/>
            </p:cNvSpPr>
            <p:nvPr/>
          </p:nvSpPr>
          <p:spPr bwMode="auto">
            <a:xfrm rot="-18018907">
              <a:off x="1674" y="1721"/>
              <a:ext cx="18" cy="187"/>
            </a:xfrm>
            <a:prstGeom prst="line">
              <a:avLst/>
            </a:prstGeom>
            <a:no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125" name="Group 70">
            <a:extLst>
              <a:ext uri="{FF2B5EF4-FFF2-40B4-BE49-F238E27FC236}">
                <a16:creationId xmlns:a16="http://schemas.microsoft.com/office/drawing/2014/main" xmlns="" id="{0093DE2B-79DA-4AAA-85A6-09F4139E1886}"/>
              </a:ext>
            </a:extLst>
          </p:cNvPr>
          <p:cNvGrpSpPr>
            <a:grpSpLocks/>
          </p:cNvGrpSpPr>
          <p:nvPr/>
        </p:nvGrpSpPr>
        <p:grpSpPr bwMode="auto">
          <a:xfrm>
            <a:off x="3276601" y="2028825"/>
            <a:ext cx="2462213" cy="1284288"/>
            <a:chOff x="528" y="1440"/>
            <a:chExt cx="1934" cy="1056"/>
          </a:xfrm>
        </p:grpSpPr>
        <p:sp>
          <p:nvSpPr>
            <p:cNvPr id="126" name="Rectangle 71">
              <a:extLst>
                <a:ext uri="{FF2B5EF4-FFF2-40B4-BE49-F238E27FC236}">
                  <a16:creationId xmlns:a16="http://schemas.microsoft.com/office/drawing/2014/main" xmlns="" id="{18165E66-48A0-4DA3-8998-59BD9D0624EA}"/>
                </a:ext>
              </a:extLst>
            </p:cNvPr>
            <p:cNvSpPr>
              <a:spLocks noChangeArrowheads="1"/>
            </p:cNvSpPr>
            <p:nvPr/>
          </p:nvSpPr>
          <p:spPr bwMode="auto">
            <a:xfrm>
              <a:off x="528" y="1440"/>
              <a:ext cx="1920" cy="1056"/>
            </a:xfrm>
            <a:prstGeom prst="rect">
              <a:avLst/>
            </a:prstGeom>
            <a:solidFill>
              <a:srgbClr val="C5FFFF">
                <a:alpha val="50000"/>
              </a:srgbClr>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127" name="Rectangle 72">
              <a:extLst>
                <a:ext uri="{FF2B5EF4-FFF2-40B4-BE49-F238E27FC236}">
                  <a16:creationId xmlns:a16="http://schemas.microsoft.com/office/drawing/2014/main" xmlns="" id="{400A43D8-D431-4A41-8560-1BF096F7BD76}"/>
                </a:ext>
              </a:extLst>
            </p:cNvPr>
            <p:cNvSpPr>
              <a:spLocks noChangeArrowheads="1"/>
            </p:cNvSpPr>
            <p:nvPr/>
          </p:nvSpPr>
          <p:spPr bwMode="auto">
            <a:xfrm>
              <a:off x="624" y="2015"/>
              <a:ext cx="816"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66"/>
                  </a:solidFill>
                  <a:latin typeface="Times New Roman" panose="02020603050405020304" pitchFamily="18" charset="0"/>
                </a:rPr>
                <a:t>玻璃</a:t>
              </a:r>
            </a:p>
          </p:txBody>
        </p:sp>
        <p:graphicFrame>
          <p:nvGraphicFramePr>
            <p:cNvPr id="128" name="Object 73">
              <a:extLst>
                <a:ext uri="{FF2B5EF4-FFF2-40B4-BE49-F238E27FC236}">
                  <a16:creationId xmlns:a16="http://schemas.microsoft.com/office/drawing/2014/main" xmlns="" id="{A9A30B6D-4F85-423E-A937-DBE8220C0228}"/>
                </a:ext>
              </a:extLst>
            </p:cNvPr>
            <p:cNvGraphicFramePr>
              <a:graphicFrameLocks noChangeAspect="1"/>
            </p:cNvGraphicFramePr>
            <p:nvPr/>
          </p:nvGraphicFramePr>
          <p:xfrm>
            <a:off x="2153" y="1488"/>
            <a:ext cx="309" cy="387"/>
          </p:xfrm>
          <a:graphic>
            <a:graphicData uri="http://schemas.openxmlformats.org/presentationml/2006/ole">
              <mc:AlternateContent xmlns:mc="http://schemas.openxmlformats.org/markup-compatibility/2006">
                <mc:Choice xmlns:v="urn:schemas-microsoft-com:vml" Requires="v">
                  <p:oleObj spid="_x0000_s69730" name="Equation" r:id="rId23" imgW="253800" imgH="317160" progId="Equation.3">
                    <p:embed/>
                  </p:oleObj>
                </mc:Choice>
                <mc:Fallback>
                  <p:oleObj name="Equation" r:id="rId23" imgW="253800" imgH="317160" progId="Equation.3">
                    <p:embed/>
                    <p:pic>
                      <p:nvPicPr>
                        <p:cNvPr id="36937" name="Object 73">
                          <a:extLst>
                            <a:ext uri="{FF2B5EF4-FFF2-40B4-BE49-F238E27FC236}">
                              <a16:creationId xmlns:a16="http://schemas.microsoft.com/office/drawing/2014/main" xmlns="" id="{4752B84B-A60E-4921-B959-5E679E93B2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3" y="1488"/>
                          <a:ext cx="309"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9" name="Arc 74">
            <a:extLst>
              <a:ext uri="{FF2B5EF4-FFF2-40B4-BE49-F238E27FC236}">
                <a16:creationId xmlns:a16="http://schemas.microsoft.com/office/drawing/2014/main" xmlns="" id="{98841D30-F117-4F0D-A9D4-27724919CA72}"/>
              </a:ext>
            </a:extLst>
          </p:cNvPr>
          <p:cNvSpPr>
            <a:spLocks/>
          </p:cNvSpPr>
          <p:nvPr/>
        </p:nvSpPr>
        <p:spPr bwMode="auto">
          <a:xfrm rot="6572052" flipH="1" flipV="1">
            <a:off x="4121945" y="1577182"/>
            <a:ext cx="217487" cy="317500"/>
          </a:xfrm>
          <a:custGeom>
            <a:avLst/>
            <a:gdLst>
              <a:gd name="G0" fmla="+- 0 0 0"/>
              <a:gd name="G1" fmla="+- 21580 0 0"/>
              <a:gd name="G2" fmla="+- 21600 0 0"/>
              <a:gd name="T0" fmla="*/ 929 w 21600"/>
              <a:gd name="T1" fmla="*/ 0 h 21580"/>
              <a:gd name="T2" fmla="*/ 21600 w 21600"/>
              <a:gd name="T3" fmla="*/ 21580 h 21580"/>
              <a:gd name="T4" fmla="*/ 0 w 21600"/>
              <a:gd name="T5" fmla="*/ 21580 h 21580"/>
            </a:gdLst>
            <a:ahLst/>
            <a:cxnLst>
              <a:cxn ang="0">
                <a:pos x="T0" y="T1"/>
              </a:cxn>
              <a:cxn ang="0">
                <a:pos x="T2" y="T3"/>
              </a:cxn>
              <a:cxn ang="0">
                <a:pos x="T4" y="T5"/>
              </a:cxn>
            </a:cxnLst>
            <a:rect l="0" t="0" r="r" b="b"/>
            <a:pathLst>
              <a:path w="21600" h="21580" fill="none" extrusionOk="0">
                <a:moveTo>
                  <a:pt x="929" y="-1"/>
                </a:moveTo>
                <a:cubicBezTo>
                  <a:pt x="12486" y="497"/>
                  <a:pt x="21600" y="10011"/>
                  <a:pt x="21600" y="21580"/>
                </a:cubicBezTo>
              </a:path>
              <a:path w="21600" h="21580" stroke="0" extrusionOk="0">
                <a:moveTo>
                  <a:pt x="929" y="-1"/>
                </a:moveTo>
                <a:cubicBezTo>
                  <a:pt x="12486" y="497"/>
                  <a:pt x="21600" y="10011"/>
                  <a:pt x="21600" y="21580"/>
                </a:cubicBezTo>
                <a:lnTo>
                  <a:pt x="0" y="21580"/>
                </a:lnTo>
                <a:close/>
              </a:path>
            </a:pathLst>
          </a:custGeom>
          <a:noFill/>
          <a:ln w="28575">
            <a:solidFill>
              <a:srgbClr val="FFCC66"/>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130" name="Group 88">
            <a:extLst>
              <a:ext uri="{FF2B5EF4-FFF2-40B4-BE49-F238E27FC236}">
                <a16:creationId xmlns:a16="http://schemas.microsoft.com/office/drawing/2014/main" xmlns="" id="{979CD11F-88E9-4F69-B2C1-41A3958FED9C}"/>
              </a:ext>
            </a:extLst>
          </p:cNvPr>
          <p:cNvGrpSpPr>
            <a:grpSpLocks/>
          </p:cNvGrpSpPr>
          <p:nvPr/>
        </p:nvGrpSpPr>
        <p:grpSpPr bwMode="auto">
          <a:xfrm>
            <a:off x="4460876" y="2320926"/>
            <a:ext cx="282575" cy="582613"/>
            <a:chOff x="1457" y="1680"/>
            <a:chExt cx="223" cy="480"/>
          </a:xfrm>
        </p:grpSpPr>
        <p:sp>
          <p:nvSpPr>
            <p:cNvPr id="131" name="Arc 89">
              <a:extLst>
                <a:ext uri="{FF2B5EF4-FFF2-40B4-BE49-F238E27FC236}">
                  <a16:creationId xmlns:a16="http://schemas.microsoft.com/office/drawing/2014/main" xmlns="" id="{65F4F7B7-5BE6-4361-A438-285B5E7F10ED}"/>
                </a:ext>
              </a:extLst>
            </p:cNvPr>
            <p:cNvSpPr>
              <a:spLocks/>
            </p:cNvSpPr>
            <p:nvPr/>
          </p:nvSpPr>
          <p:spPr bwMode="auto">
            <a:xfrm rot="13267117" flipH="1">
              <a:off x="1488" y="1680"/>
              <a:ext cx="95" cy="191"/>
            </a:xfrm>
            <a:custGeom>
              <a:avLst/>
              <a:gdLst>
                <a:gd name="G0" fmla="+- 0 0 0"/>
                <a:gd name="G1" fmla="+- 21600 0 0"/>
                <a:gd name="G2" fmla="+- 21600 0 0"/>
                <a:gd name="T0" fmla="*/ 0 w 21403"/>
                <a:gd name="T1" fmla="*/ 0 h 21600"/>
                <a:gd name="T2" fmla="*/ 21403 w 21403"/>
                <a:gd name="T3" fmla="*/ 18691 h 21600"/>
                <a:gd name="T4" fmla="*/ 0 w 21403"/>
                <a:gd name="T5" fmla="*/ 21600 h 21600"/>
              </a:gdLst>
              <a:ahLst/>
              <a:cxnLst>
                <a:cxn ang="0">
                  <a:pos x="T0" y="T1"/>
                </a:cxn>
                <a:cxn ang="0">
                  <a:pos x="T2" y="T3"/>
                </a:cxn>
                <a:cxn ang="0">
                  <a:pos x="T4" y="T5"/>
                </a:cxn>
              </a:cxnLst>
              <a:rect l="0" t="0" r="r" b="b"/>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close/>
                </a:path>
              </a:pathLst>
            </a:custGeom>
            <a:noFill/>
            <a:ln w="28575">
              <a:solidFill>
                <a:srgbClr val="FFCC66"/>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132" name="Object 90">
              <a:extLst>
                <a:ext uri="{FF2B5EF4-FFF2-40B4-BE49-F238E27FC236}">
                  <a16:creationId xmlns:a16="http://schemas.microsoft.com/office/drawing/2014/main" xmlns="" id="{E10AC888-D14C-415D-BF35-1D3102C284E1}"/>
                </a:ext>
              </a:extLst>
            </p:cNvPr>
            <p:cNvGraphicFramePr>
              <a:graphicFrameLocks noChangeAspect="1"/>
            </p:cNvGraphicFramePr>
            <p:nvPr/>
          </p:nvGraphicFramePr>
          <p:xfrm>
            <a:off x="1457" y="1849"/>
            <a:ext cx="223" cy="311"/>
          </p:xfrm>
          <a:graphic>
            <a:graphicData uri="http://schemas.openxmlformats.org/presentationml/2006/ole">
              <mc:AlternateContent xmlns:mc="http://schemas.openxmlformats.org/markup-compatibility/2006">
                <mc:Choice xmlns:v="urn:schemas-microsoft-com:vml" Requires="v">
                  <p:oleObj spid="_x0000_s69731" name="公式" r:id="rId24" imgW="177480" imgH="241200" progId="Equation.3">
                    <p:embed/>
                  </p:oleObj>
                </mc:Choice>
                <mc:Fallback>
                  <p:oleObj name="公式" r:id="rId24" imgW="177480" imgH="241200" progId="Equation.3">
                    <p:embed/>
                    <p:pic>
                      <p:nvPicPr>
                        <p:cNvPr id="36954" name="Object 90">
                          <a:extLst>
                            <a:ext uri="{FF2B5EF4-FFF2-40B4-BE49-F238E27FC236}">
                              <a16:creationId xmlns:a16="http://schemas.microsoft.com/office/drawing/2014/main" xmlns="" id="{5ADA0858-547D-4E90-897F-6E677111B8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7" y="1849"/>
                          <a:ext cx="223"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25">
            <p14:nvContentPartPr>
              <p14:cNvPr id="2" name="墨迹 1"/>
              <p14:cNvContentPartPr/>
              <p14:nvPr/>
            </p14:nvContentPartPr>
            <p14:xfrm>
              <a:off x="506880" y="78120"/>
              <a:ext cx="11544120" cy="5488560"/>
            </p14:xfrm>
          </p:contentPart>
        </mc:Choice>
        <mc:Fallback>
          <p:pic>
            <p:nvPicPr>
              <p:cNvPr id="2" name="墨迹 1"/>
              <p:cNvPicPr/>
              <p:nvPr/>
            </p:nvPicPr>
            <p:blipFill>
              <a:blip r:embed="rId26"/>
              <a:stretch>
                <a:fillRect/>
              </a:stretch>
            </p:blipFill>
            <p:spPr>
              <a:xfrm>
                <a:off x="497880" y="68400"/>
                <a:ext cx="11558520" cy="5504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9" fill="hold" nodeType="clickEffect">
                                  <p:stCondLst>
                                    <p:cond delay="0"/>
                                  </p:stCondLst>
                                  <p:childTnLst>
                                    <p:set>
                                      <p:cBhvr>
                                        <p:cTn id="6" dur="1" fill="hold">
                                          <p:stCondLst>
                                            <p:cond delay="0"/>
                                          </p:stCondLst>
                                        </p:cTn>
                                        <p:tgtEl>
                                          <p:spTgt spid="36883"/>
                                        </p:tgtEl>
                                        <p:attrNameLst>
                                          <p:attrName>style.visibility</p:attrName>
                                        </p:attrNameLst>
                                      </p:cBhvr>
                                      <p:to>
                                        <p:strVal val="visible"/>
                                      </p:to>
                                    </p:set>
                                    <p:animEffect transition="in" filter="strips(upLeft)">
                                      <p:cBhvr>
                                        <p:cTn id="7" dur="500"/>
                                        <p:tgtEl>
                                          <p:spTgt spid="368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36875"/>
                                        </p:tgtEl>
                                        <p:attrNameLst>
                                          <p:attrName>style.visibility</p:attrName>
                                        </p:attrNameLst>
                                      </p:cBhvr>
                                      <p:to>
                                        <p:strVal val="visible"/>
                                      </p:to>
                                    </p:set>
                                    <p:animEffect transition="in" filter="strips(downLeft)">
                                      <p:cBhvr>
                                        <p:cTn id="12" dur="500"/>
                                        <p:tgtEl>
                                          <p:spTgt spid="368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9" fill="hold" nodeType="clickEffect">
                                  <p:stCondLst>
                                    <p:cond delay="0"/>
                                  </p:stCondLst>
                                  <p:childTnLst>
                                    <p:set>
                                      <p:cBhvr>
                                        <p:cTn id="16" dur="1" fill="hold">
                                          <p:stCondLst>
                                            <p:cond delay="0"/>
                                          </p:stCondLst>
                                        </p:cTn>
                                        <p:tgtEl>
                                          <p:spTgt spid="36939"/>
                                        </p:tgtEl>
                                        <p:attrNameLst>
                                          <p:attrName>style.visibility</p:attrName>
                                        </p:attrNameLst>
                                      </p:cBhvr>
                                      <p:to>
                                        <p:strVal val="visible"/>
                                      </p:to>
                                    </p:set>
                                    <p:animEffect transition="in" filter="strips(upLeft)">
                                      <p:cBhvr>
                                        <p:cTn id="17" dur="500"/>
                                        <p:tgtEl>
                                          <p:spTgt spid="369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967"/>
                                        </p:tgtEl>
                                        <p:attrNameLst>
                                          <p:attrName>style.visibility</p:attrName>
                                        </p:attrNameLst>
                                      </p:cBhvr>
                                      <p:to>
                                        <p:strVal val="visible"/>
                                      </p:to>
                                    </p:set>
                                    <p:animEffect transition="in" filter="blinds(horizontal)">
                                      <p:cBhvr>
                                        <p:cTn id="22" dur="500"/>
                                        <p:tgtEl>
                                          <p:spTgt spid="369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6868"/>
                                        </p:tgtEl>
                                        <p:attrNameLst>
                                          <p:attrName>style.visibility</p:attrName>
                                        </p:attrNameLst>
                                      </p:cBhvr>
                                      <p:to>
                                        <p:strVal val="visible"/>
                                      </p:to>
                                    </p:set>
                                    <p:animEffect transition="in" filter="blinds(vertical)">
                                      <p:cBhvr>
                                        <p:cTn id="27"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灯片编号占位符 1">
            <a:extLst>
              <a:ext uri="{FF2B5EF4-FFF2-40B4-BE49-F238E27FC236}">
                <a16:creationId xmlns:a16="http://schemas.microsoft.com/office/drawing/2014/main" xmlns="" id="{C31D5512-44EF-45CD-B3FE-03748EDD3BFD}"/>
              </a:ext>
            </a:extLst>
          </p:cNvPr>
          <p:cNvSpPr>
            <a:spLocks noGrp="1"/>
          </p:cNvSpPr>
          <p:nvPr>
            <p:ph type="sldNum" sz="quarter" idx="10"/>
          </p:nvPr>
        </p:nvSpPr>
        <p:spPr/>
        <p:txBody>
          <a:bodyPr/>
          <a:lstStyle/>
          <a:p>
            <a:fld id="{99521F83-1D07-4CA5-B31A-660DE530B146}" type="slidenum">
              <a:rPr lang="en-US" altLang="zh-CN">
                <a:solidFill>
                  <a:srgbClr val="000000"/>
                </a:solidFill>
              </a:rPr>
              <a:pPr/>
              <a:t>21</a:t>
            </a:fld>
            <a:endParaRPr lang="en-US" altLang="zh-CN">
              <a:solidFill>
                <a:srgbClr val="000000"/>
              </a:solidFill>
            </a:endParaRPr>
          </a:p>
        </p:txBody>
      </p:sp>
      <p:grpSp>
        <p:nvGrpSpPr>
          <p:cNvPr id="37890" name="Group 2">
            <a:extLst>
              <a:ext uri="{FF2B5EF4-FFF2-40B4-BE49-F238E27FC236}">
                <a16:creationId xmlns:a16="http://schemas.microsoft.com/office/drawing/2014/main" xmlns="" id="{B24F5207-36D3-4D5E-B9E2-411E4D46EC94}"/>
              </a:ext>
            </a:extLst>
          </p:cNvPr>
          <p:cNvGrpSpPr>
            <a:grpSpLocks/>
          </p:cNvGrpSpPr>
          <p:nvPr/>
        </p:nvGrpSpPr>
        <p:grpSpPr bwMode="auto">
          <a:xfrm>
            <a:off x="2057400" y="609600"/>
            <a:ext cx="2286000" cy="1066800"/>
            <a:chOff x="288" y="528"/>
            <a:chExt cx="1440" cy="672"/>
          </a:xfrm>
        </p:grpSpPr>
        <p:sp>
          <p:nvSpPr>
            <p:cNvPr id="37891" name="AutoShape 3">
              <a:extLst>
                <a:ext uri="{FF2B5EF4-FFF2-40B4-BE49-F238E27FC236}">
                  <a16:creationId xmlns:a16="http://schemas.microsoft.com/office/drawing/2014/main" xmlns="" id="{079FFD1D-7CE6-475E-B0D9-951C84A4521C}"/>
                </a:ext>
              </a:extLst>
            </p:cNvPr>
            <p:cNvSpPr>
              <a:spLocks noChangeArrowheads="1"/>
            </p:cNvSpPr>
            <p:nvPr/>
          </p:nvSpPr>
          <p:spPr bwMode="auto">
            <a:xfrm>
              <a:off x="288" y="528"/>
              <a:ext cx="1056" cy="672"/>
            </a:xfrm>
            <a:prstGeom prst="irregularSeal1">
              <a:avLst/>
            </a:prstGeom>
            <a:solidFill>
              <a:srgbClr val="FFE1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892" name="Text Box 4">
              <a:extLst>
                <a:ext uri="{FF2B5EF4-FFF2-40B4-BE49-F238E27FC236}">
                  <a16:creationId xmlns:a16="http://schemas.microsoft.com/office/drawing/2014/main" xmlns="" id="{B875730A-B2BB-4970-BBB8-3AADC3BFA200}"/>
                </a:ext>
              </a:extLst>
            </p:cNvPr>
            <p:cNvSpPr txBox="1">
              <a:spLocks noChangeArrowheads="1"/>
            </p:cNvSpPr>
            <p:nvPr/>
          </p:nvSpPr>
          <p:spPr bwMode="auto">
            <a:xfrm>
              <a:off x="528" y="672"/>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1C1C1C"/>
                  </a:solidFill>
                  <a:latin typeface="Times New Roman" panose="02020603050405020304" pitchFamily="18" charset="0"/>
                </a:rPr>
                <a:t>注意</a:t>
              </a:r>
            </a:p>
          </p:txBody>
        </p:sp>
      </p:grpSp>
      <p:sp>
        <p:nvSpPr>
          <p:cNvPr id="37893" name="Text Box 5">
            <a:extLst>
              <a:ext uri="{FF2B5EF4-FFF2-40B4-BE49-F238E27FC236}">
                <a16:creationId xmlns:a16="http://schemas.microsoft.com/office/drawing/2014/main" xmlns="" id="{56F674C9-59A5-431F-97B1-7F9EAB0C2CFF}"/>
              </a:ext>
            </a:extLst>
          </p:cNvPr>
          <p:cNvSpPr txBox="1">
            <a:spLocks noChangeArrowheads="1"/>
          </p:cNvSpPr>
          <p:nvPr/>
        </p:nvSpPr>
        <p:spPr bwMode="auto">
          <a:xfrm>
            <a:off x="2133600" y="898526"/>
            <a:ext cx="82296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b="1">
                <a:solidFill>
                  <a:srgbClr val="1C1C1C"/>
                </a:solidFill>
                <a:latin typeface="Times New Roman" panose="02020603050405020304" pitchFamily="18" charset="0"/>
              </a:rPr>
              <a:t>                 </a:t>
            </a:r>
            <a:r>
              <a:rPr lang="zh-CN" altLang="en-US" b="1">
                <a:solidFill>
                  <a:srgbClr val="1C1C1C"/>
                </a:solidFill>
                <a:latin typeface="Times New Roman" panose="02020603050405020304" pitchFamily="18" charset="0"/>
              </a:rPr>
              <a:t>对于一般的光学玻璃 </a:t>
            </a:r>
            <a:r>
              <a:rPr lang="en-US" altLang="zh-CN" b="1">
                <a:solidFill>
                  <a:srgbClr val="1C1C1C"/>
                </a:solidFill>
                <a:latin typeface="宋体" panose="02010600030101010101" pitchFamily="2" charset="-122"/>
              </a:rPr>
              <a:t>,</a:t>
            </a:r>
            <a:r>
              <a:rPr lang="en-US" altLang="zh-CN" b="1">
                <a:solidFill>
                  <a:srgbClr val="1C1C1C"/>
                </a:solidFill>
                <a:latin typeface="Times New Roman" panose="02020603050405020304" pitchFamily="18" charset="0"/>
              </a:rPr>
              <a:t>  </a:t>
            </a:r>
            <a:r>
              <a:rPr lang="zh-CN" altLang="en-US" b="1">
                <a:solidFill>
                  <a:srgbClr val="1C1C1C"/>
                </a:solidFill>
                <a:latin typeface="Times New Roman" panose="02020603050405020304" pitchFamily="18" charset="0"/>
              </a:rPr>
              <a:t>反射光的强度约占入射光强度的</a:t>
            </a:r>
            <a:r>
              <a:rPr lang="en-US" altLang="zh-CN">
                <a:solidFill>
                  <a:srgbClr val="1C1C1C"/>
                </a:solidFill>
                <a:latin typeface="Times New Roman" panose="02020603050405020304" pitchFamily="18" charset="0"/>
              </a:rPr>
              <a:t>7.5%</a:t>
            </a:r>
            <a:r>
              <a:rPr lang="en-US" altLang="zh-CN" b="1">
                <a:solidFill>
                  <a:srgbClr val="1C1C1C"/>
                </a:solidFill>
                <a:latin typeface="Times New Roman" panose="02020603050405020304" pitchFamily="18" charset="0"/>
              </a:rPr>
              <a:t> </a:t>
            </a:r>
            <a:r>
              <a:rPr lang="en-US" altLang="zh-CN" b="1">
                <a:solidFill>
                  <a:srgbClr val="1C1C1C"/>
                </a:solidFill>
                <a:latin typeface="宋体" panose="02010600030101010101" pitchFamily="2" charset="-122"/>
              </a:rPr>
              <a:t>,</a:t>
            </a:r>
            <a:r>
              <a:rPr lang="en-US" altLang="zh-CN" b="1">
                <a:solidFill>
                  <a:srgbClr val="1C1C1C"/>
                </a:solidFill>
                <a:latin typeface="Times New Roman" panose="02020603050405020304" pitchFamily="18" charset="0"/>
              </a:rPr>
              <a:t> </a:t>
            </a:r>
            <a:r>
              <a:rPr lang="zh-CN" altLang="en-US" b="1">
                <a:solidFill>
                  <a:srgbClr val="1C1C1C"/>
                </a:solidFill>
                <a:latin typeface="Times New Roman" panose="02020603050405020304" pitchFamily="18" charset="0"/>
              </a:rPr>
              <a:t>大部分光将透过玻璃</a:t>
            </a:r>
            <a:r>
              <a:rPr lang="en-US" altLang="zh-CN" b="1">
                <a:solidFill>
                  <a:srgbClr val="1C1C1C"/>
                </a:solidFill>
                <a:latin typeface="Times New Roman" panose="02020603050405020304" pitchFamily="18" charset="0"/>
              </a:rPr>
              <a:t>.</a:t>
            </a:r>
          </a:p>
        </p:txBody>
      </p:sp>
      <p:grpSp>
        <p:nvGrpSpPr>
          <p:cNvPr id="37894" name="Group 6">
            <a:extLst>
              <a:ext uri="{FF2B5EF4-FFF2-40B4-BE49-F238E27FC236}">
                <a16:creationId xmlns:a16="http://schemas.microsoft.com/office/drawing/2014/main" xmlns="" id="{4370BC74-E4FC-4336-8EB7-A6CDDC561304}"/>
              </a:ext>
            </a:extLst>
          </p:cNvPr>
          <p:cNvGrpSpPr>
            <a:grpSpLocks/>
          </p:cNvGrpSpPr>
          <p:nvPr/>
        </p:nvGrpSpPr>
        <p:grpSpPr bwMode="auto">
          <a:xfrm>
            <a:off x="2438400" y="2895600"/>
            <a:ext cx="7391400" cy="3276600"/>
            <a:chOff x="480" y="1584"/>
            <a:chExt cx="4800" cy="2400"/>
          </a:xfrm>
        </p:grpSpPr>
        <p:grpSp>
          <p:nvGrpSpPr>
            <p:cNvPr id="37895" name="Group 7">
              <a:extLst>
                <a:ext uri="{FF2B5EF4-FFF2-40B4-BE49-F238E27FC236}">
                  <a16:creationId xmlns:a16="http://schemas.microsoft.com/office/drawing/2014/main" xmlns="" id="{590683CF-25B2-40F7-B92C-DFFE311F0815}"/>
                </a:ext>
              </a:extLst>
            </p:cNvPr>
            <p:cNvGrpSpPr>
              <a:grpSpLocks/>
            </p:cNvGrpSpPr>
            <p:nvPr/>
          </p:nvGrpSpPr>
          <p:grpSpPr bwMode="auto">
            <a:xfrm>
              <a:off x="480" y="1584"/>
              <a:ext cx="4800" cy="2400"/>
              <a:chOff x="480" y="1584"/>
              <a:chExt cx="4800" cy="2400"/>
            </a:xfrm>
          </p:grpSpPr>
          <p:sp>
            <p:nvSpPr>
              <p:cNvPr id="37896" name="Rectangle 8">
                <a:extLst>
                  <a:ext uri="{FF2B5EF4-FFF2-40B4-BE49-F238E27FC236}">
                    <a16:creationId xmlns:a16="http://schemas.microsoft.com/office/drawing/2014/main" xmlns="" id="{6182046F-CD52-4068-915F-9BD3CCEA0AB5}"/>
                  </a:ext>
                </a:extLst>
              </p:cNvPr>
              <p:cNvSpPr>
                <a:spLocks noChangeArrowheads="1"/>
              </p:cNvSpPr>
              <p:nvPr/>
            </p:nvSpPr>
            <p:spPr bwMode="auto">
              <a:xfrm>
                <a:off x="480" y="1584"/>
                <a:ext cx="4800" cy="2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897" name="Text Box 9">
                <a:extLst>
                  <a:ext uri="{FF2B5EF4-FFF2-40B4-BE49-F238E27FC236}">
                    <a16:creationId xmlns:a16="http://schemas.microsoft.com/office/drawing/2014/main" xmlns="" id="{8C993362-E2D5-4A7D-8797-D960361BCB6C}"/>
                  </a:ext>
                </a:extLst>
              </p:cNvPr>
              <p:cNvSpPr txBox="1">
                <a:spLocks noChangeArrowheads="1"/>
              </p:cNvSpPr>
              <p:nvPr/>
            </p:nvSpPr>
            <p:spPr bwMode="auto">
              <a:xfrm>
                <a:off x="960" y="1584"/>
                <a:ext cx="3840" cy="431"/>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solidFill>
                      <a:srgbClr val="1C1C1C"/>
                    </a:solidFill>
                    <a:latin typeface="Times New Roman" panose="02020603050405020304" pitchFamily="18" charset="0"/>
                  </a:rPr>
                  <a:t>利用</a:t>
                </a:r>
                <a:r>
                  <a:rPr lang="zh-CN" altLang="en-US" b="1">
                    <a:solidFill>
                      <a:srgbClr val="CC0000"/>
                    </a:solidFill>
                    <a:latin typeface="Times New Roman" panose="02020603050405020304" pitchFamily="18" charset="0"/>
                  </a:rPr>
                  <a:t>玻璃片堆</a:t>
                </a:r>
                <a:r>
                  <a:rPr lang="zh-CN" altLang="en-US" b="1">
                    <a:solidFill>
                      <a:srgbClr val="1C1C1C"/>
                    </a:solidFill>
                    <a:latin typeface="Times New Roman" panose="02020603050405020304" pitchFamily="18" charset="0"/>
                  </a:rPr>
                  <a:t>产生</a:t>
                </a:r>
                <a:r>
                  <a:rPr lang="zh-CN" altLang="en-US" b="1">
                    <a:solidFill>
                      <a:srgbClr val="CC0000"/>
                    </a:solidFill>
                    <a:latin typeface="Times New Roman" panose="02020603050405020304" pitchFamily="18" charset="0"/>
                  </a:rPr>
                  <a:t>线</a:t>
                </a:r>
                <a:r>
                  <a:rPr lang="zh-CN" altLang="en-US" b="1">
                    <a:solidFill>
                      <a:srgbClr val="1C1C1C"/>
                    </a:solidFill>
                    <a:latin typeface="Times New Roman" panose="02020603050405020304" pitchFamily="18" charset="0"/>
                  </a:rPr>
                  <a:t>偏振光</a:t>
                </a:r>
              </a:p>
            </p:txBody>
          </p:sp>
          <p:sp>
            <p:nvSpPr>
              <p:cNvPr id="37898" name="Line 10">
                <a:extLst>
                  <a:ext uri="{FF2B5EF4-FFF2-40B4-BE49-F238E27FC236}">
                    <a16:creationId xmlns:a16="http://schemas.microsoft.com/office/drawing/2014/main" xmlns="" id="{EF2A9901-CC7F-4DD3-BA51-6C0E581ABF05}"/>
                  </a:ext>
                </a:extLst>
              </p:cNvPr>
              <p:cNvSpPr>
                <a:spLocks noChangeShapeType="1"/>
              </p:cNvSpPr>
              <p:nvPr/>
            </p:nvSpPr>
            <p:spPr bwMode="auto">
              <a:xfrm>
                <a:off x="1056" y="2208"/>
                <a:ext cx="864" cy="432"/>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899" name="Line 11">
                <a:extLst>
                  <a:ext uri="{FF2B5EF4-FFF2-40B4-BE49-F238E27FC236}">
                    <a16:creationId xmlns:a16="http://schemas.microsoft.com/office/drawing/2014/main" xmlns="" id="{EAA99941-96FE-47B5-AC4B-68741FF01AC5}"/>
                  </a:ext>
                </a:extLst>
              </p:cNvPr>
              <p:cNvSpPr>
                <a:spLocks noChangeShapeType="1"/>
              </p:cNvSpPr>
              <p:nvPr/>
            </p:nvSpPr>
            <p:spPr bwMode="auto">
              <a:xfrm>
                <a:off x="1920" y="2016"/>
                <a:ext cx="0" cy="96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00" name="Line 12">
                <a:extLst>
                  <a:ext uri="{FF2B5EF4-FFF2-40B4-BE49-F238E27FC236}">
                    <a16:creationId xmlns:a16="http://schemas.microsoft.com/office/drawing/2014/main" xmlns="" id="{49F45268-6755-4730-B6D0-A585383C7400}"/>
                  </a:ext>
                </a:extLst>
              </p:cNvPr>
              <p:cNvSpPr>
                <a:spLocks noChangeShapeType="1"/>
              </p:cNvSpPr>
              <p:nvPr/>
            </p:nvSpPr>
            <p:spPr bwMode="auto">
              <a:xfrm flipH="1">
                <a:off x="1248" y="2256"/>
                <a:ext cx="96" cy="144"/>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01" name="Line 13">
                <a:extLst>
                  <a:ext uri="{FF2B5EF4-FFF2-40B4-BE49-F238E27FC236}">
                    <a16:creationId xmlns:a16="http://schemas.microsoft.com/office/drawing/2014/main" xmlns="" id="{8C6C09C4-9E0F-47FD-B02E-CB31C2865599}"/>
                  </a:ext>
                </a:extLst>
              </p:cNvPr>
              <p:cNvSpPr>
                <a:spLocks noChangeShapeType="1"/>
              </p:cNvSpPr>
              <p:nvPr/>
            </p:nvSpPr>
            <p:spPr bwMode="auto">
              <a:xfrm flipH="1">
                <a:off x="1440" y="2352"/>
                <a:ext cx="96" cy="144"/>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02" name="Line 14">
                <a:extLst>
                  <a:ext uri="{FF2B5EF4-FFF2-40B4-BE49-F238E27FC236}">
                    <a16:creationId xmlns:a16="http://schemas.microsoft.com/office/drawing/2014/main" xmlns="" id="{9C93ACB1-4DAD-4F58-A724-8EBFF451AFDB}"/>
                  </a:ext>
                </a:extLst>
              </p:cNvPr>
              <p:cNvSpPr>
                <a:spLocks noChangeShapeType="1"/>
              </p:cNvSpPr>
              <p:nvPr/>
            </p:nvSpPr>
            <p:spPr bwMode="auto">
              <a:xfrm flipH="1">
                <a:off x="1895" y="2688"/>
                <a:ext cx="144" cy="9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03" name="Line 15">
                <a:extLst>
                  <a:ext uri="{FF2B5EF4-FFF2-40B4-BE49-F238E27FC236}">
                    <a16:creationId xmlns:a16="http://schemas.microsoft.com/office/drawing/2014/main" xmlns="" id="{4E7A0BBB-8429-40B4-BD59-950E21969A8A}"/>
                  </a:ext>
                </a:extLst>
              </p:cNvPr>
              <p:cNvSpPr>
                <a:spLocks noChangeShapeType="1"/>
              </p:cNvSpPr>
              <p:nvPr/>
            </p:nvSpPr>
            <p:spPr bwMode="auto">
              <a:xfrm flipH="1">
                <a:off x="1632" y="2448"/>
                <a:ext cx="96" cy="144"/>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04" name="Oval 16">
                <a:extLst>
                  <a:ext uri="{FF2B5EF4-FFF2-40B4-BE49-F238E27FC236}">
                    <a16:creationId xmlns:a16="http://schemas.microsoft.com/office/drawing/2014/main" xmlns="" id="{F2800B09-32C7-477D-BAAE-42837E20899F}"/>
                  </a:ext>
                </a:extLst>
              </p:cNvPr>
              <p:cNvSpPr>
                <a:spLocks noChangeArrowheads="1"/>
              </p:cNvSpPr>
              <p:nvPr/>
            </p:nvSpPr>
            <p:spPr bwMode="auto">
              <a:xfrm>
                <a:off x="1344" y="2352"/>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05" name="Oval 17">
                <a:extLst>
                  <a:ext uri="{FF2B5EF4-FFF2-40B4-BE49-F238E27FC236}">
                    <a16:creationId xmlns:a16="http://schemas.microsoft.com/office/drawing/2014/main" xmlns="" id="{01119C6B-A7B0-46F5-85D1-D6CE9FB65329}"/>
                  </a:ext>
                </a:extLst>
              </p:cNvPr>
              <p:cNvSpPr>
                <a:spLocks noChangeArrowheads="1"/>
              </p:cNvSpPr>
              <p:nvPr/>
            </p:nvSpPr>
            <p:spPr bwMode="auto">
              <a:xfrm>
                <a:off x="1536" y="2448"/>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06" name="Oval 18">
                <a:extLst>
                  <a:ext uri="{FF2B5EF4-FFF2-40B4-BE49-F238E27FC236}">
                    <a16:creationId xmlns:a16="http://schemas.microsoft.com/office/drawing/2014/main" xmlns="" id="{7314341E-37F0-4ACD-A596-EE821C9BCF70}"/>
                  </a:ext>
                </a:extLst>
              </p:cNvPr>
              <p:cNvSpPr>
                <a:spLocks noChangeArrowheads="1"/>
              </p:cNvSpPr>
              <p:nvPr/>
            </p:nvSpPr>
            <p:spPr bwMode="auto">
              <a:xfrm>
                <a:off x="1152" y="2256"/>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37907" name="Group 19">
                <a:extLst>
                  <a:ext uri="{FF2B5EF4-FFF2-40B4-BE49-F238E27FC236}">
                    <a16:creationId xmlns:a16="http://schemas.microsoft.com/office/drawing/2014/main" xmlns="" id="{820055D2-FAA9-4ADD-899E-A37BC824B390}"/>
                  </a:ext>
                </a:extLst>
              </p:cNvPr>
              <p:cNvGrpSpPr>
                <a:grpSpLocks/>
              </p:cNvGrpSpPr>
              <p:nvPr/>
            </p:nvGrpSpPr>
            <p:grpSpPr bwMode="auto">
              <a:xfrm>
                <a:off x="1920" y="2256"/>
                <a:ext cx="816" cy="384"/>
                <a:chOff x="3312" y="1296"/>
                <a:chExt cx="816" cy="384"/>
              </a:xfrm>
            </p:grpSpPr>
            <p:sp>
              <p:nvSpPr>
                <p:cNvPr id="37908" name="Line 20">
                  <a:extLst>
                    <a:ext uri="{FF2B5EF4-FFF2-40B4-BE49-F238E27FC236}">
                      <a16:creationId xmlns:a16="http://schemas.microsoft.com/office/drawing/2014/main" xmlns="" id="{7DDEC793-A6E1-4791-9A5C-77A900371BFF}"/>
                    </a:ext>
                  </a:extLst>
                </p:cNvPr>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09" name="Oval 21">
                  <a:extLst>
                    <a:ext uri="{FF2B5EF4-FFF2-40B4-BE49-F238E27FC236}">
                      <a16:creationId xmlns:a16="http://schemas.microsoft.com/office/drawing/2014/main" xmlns="" id="{E80249C9-8C6F-4AF0-9B13-8840326D5293}"/>
                    </a:ext>
                  </a:extLst>
                </p:cNvPr>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10" name="Oval 22">
                  <a:extLst>
                    <a:ext uri="{FF2B5EF4-FFF2-40B4-BE49-F238E27FC236}">
                      <a16:creationId xmlns:a16="http://schemas.microsoft.com/office/drawing/2014/main" xmlns="" id="{0867AD3D-0475-4040-A01C-4CCEEB97E408}"/>
                    </a:ext>
                  </a:extLst>
                </p:cNvPr>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11" name="Oval 23">
                  <a:extLst>
                    <a:ext uri="{FF2B5EF4-FFF2-40B4-BE49-F238E27FC236}">
                      <a16:creationId xmlns:a16="http://schemas.microsoft.com/office/drawing/2014/main" xmlns="" id="{6774B00E-4CFB-43B8-B1B8-E24696134DB9}"/>
                    </a:ext>
                  </a:extLst>
                </p:cNvPr>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37912" name="Line 24">
                <a:extLst>
                  <a:ext uri="{FF2B5EF4-FFF2-40B4-BE49-F238E27FC236}">
                    <a16:creationId xmlns:a16="http://schemas.microsoft.com/office/drawing/2014/main" xmlns="" id="{F8490A3A-2019-4D23-9B25-6CF0EF300476}"/>
                  </a:ext>
                </a:extLst>
              </p:cNvPr>
              <p:cNvSpPr>
                <a:spLocks noChangeShapeType="1"/>
              </p:cNvSpPr>
              <p:nvPr/>
            </p:nvSpPr>
            <p:spPr bwMode="auto">
              <a:xfrm>
                <a:off x="1920" y="2640"/>
                <a:ext cx="192" cy="384"/>
              </a:xfrm>
              <a:prstGeom prst="line">
                <a:avLst/>
              </a:prstGeom>
              <a:noFill/>
              <a:ln w="2984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13" name="Line 25">
                <a:extLst>
                  <a:ext uri="{FF2B5EF4-FFF2-40B4-BE49-F238E27FC236}">
                    <a16:creationId xmlns:a16="http://schemas.microsoft.com/office/drawing/2014/main" xmlns="" id="{685B293B-363F-49DF-9821-ED34D658C4C8}"/>
                  </a:ext>
                </a:extLst>
              </p:cNvPr>
              <p:cNvSpPr>
                <a:spLocks noChangeShapeType="1"/>
              </p:cNvSpPr>
              <p:nvPr/>
            </p:nvSpPr>
            <p:spPr bwMode="auto">
              <a:xfrm flipH="1">
                <a:off x="1968" y="2832"/>
                <a:ext cx="144" cy="9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nvGrpSpPr>
              <p:cNvPr id="37914" name="Group 26">
                <a:extLst>
                  <a:ext uri="{FF2B5EF4-FFF2-40B4-BE49-F238E27FC236}">
                    <a16:creationId xmlns:a16="http://schemas.microsoft.com/office/drawing/2014/main" xmlns="" id="{DF5ED0C9-2B44-4583-A22F-47AB3A272410}"/>
                  </a:ext>
                </a:extLst>
              </p:cNvPr>
              <p:cNvGrpSpPr>
                <a:grpSpLocks/>
              </p:cNvGrpSpPr>
              <p:nvPr/>
            </p:nvGrpSpPr>
            <p:grpSpPr bwMode="auto">
              <a:xfrm>
                <a:off x="2304" y="2256"/>
                <a:ext cx="816" cy="384"/>
                <a:chOff x="3312" y="1296"/>
                <a:chExt cx="816" cy="384"/>
              </a:xfrm>
            </p:grpSpPr>
            <p:sp>
              <p:nvSpPr>
                <p:cNvPr id="37915" name="Line 27">
                  <a:extLst>
                    <a:ext uri="{FF2B5EF4-FFF2-40B4-BE49-F238E27FC236}">
                      <a16:creationId xmlns:a16="http://schemas.microsoft.com/office/drawing/2014/main" xmlns="" id="{D15DA65B-42BB-4626-8C80-B6D2023CA496}"/>
                    </a:ext>
                  </a:extLst>
                </p:cNvPr>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16" name="Oval 28">
                  <a:extLst>
                    <a:ext uri="{FF2B5EF4-FFF2-40B4-BE49-F238E27FC236}">
                      <a16:creationId xmlns:a16="http://schemas.microsoft.com/office/drawing/2014/main" xmlns="" id="{2083D029-CE52-4A4D-A4AF-06D498633AC9}"/>
                    </a:ext>
                  </a:extLst>
                </p:cNvPr>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17" name="Oval 29">
                  <a:extLst>
                    <a:ext uri="{FF2B5EF4-FFF2-40B4-BE49-F238E27FC236}">
                      <a16:creationId xmlns:a16="http://schemas.microsoft.com/office/drawing/2014/main" xmlns="" id="{1F5ADF77-E295-4726-8459-F153F9F7B5FC}"/>
                    </a:ext>
                  </a:extLst>
                </p:cNvPr>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18" name="Oval 30">
                  <a:extLst>
                    <a:ext uri="{FF2B5EF4-FFF2-40B4-BE49-F238E27FC236}">
                      <a16:creationId xmlns:a16="http://schemas.microsoft.com/office/drawing/2014/main" xmlns="" id="{FB49406A-49FC-4EEC-9655-1C5BD5D06E0E}"/>
                    </a:ext>
                  </a:extLst>
                </p:cNvPr>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37919" name="Line 31">
                <a:extLst>
                  <a:ext uri="{FF2B5EF4-FFF2-40B4-BE49-F238E27FC236}">
                    <a16:creationId xmlns:a16="http://schemas.microsoft.com/office/drawing/2014/main" xmlns="" id="{2BFDDA24-948F-413E-AFB3-1C5636F74F9E}"/>
                  </a:ext>
                </a:extLst>
              </p:cNvPr>
              <p:cNvSpPr>
                <a:spLocks noChangeShapeType="1"/>
              </p:cNvSpPr>
              <p:nvPr/>
            </p:nvSpPr>
            <p:spPr bwMode="auto">
              <a:xfrm flipV="1">
                <a:off x="2544" y="3024"/>
                <a:ext cx="432" cy="19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nvGrpSpPr>
              <p:cNvPr id="37920" name="Group 32">
                <a:extLst>
                  <a:ext uri="{FF2B5EF4-FFF2-40B4-BE49-F238E27FC236}">
                    <a16:creationId xmlns:a16="http://schemas.microsoft.com/office/drawing/2014/main" xmlns="" id="{6CCBF2DC-A466-487B-99BD-63BC86E91E55}"/>
                  </a:ext>
                </a:extLst>
              </p:cNvPr>
              <p:cNvGrpSpPr>
                <a:grpSpLocks/>
              </p:cNvGrpSpPr>
              <p:nvPr/>
            </p:nvGrpSpPr>
            <p:grpSpPr bwMode="auto">
              <a:xfrm>
                <a:off x="3168" y="2256"/>
                <a:ext cx="816" cy="384"/>
                <a:chOff x="3312" y="1296"/>
                <a:chExt cx="816" cy="384"/>
              </a:xfrm>
            </p:grpSpPr>
            <p:sp>
              <p:nvSpPr>
                <p:cNvPr id="37921" name="Line 33">
                  <a:extLst>
                    <a:ext uri="{FF2B5EF4-FFF2-40B4-BE49-F238E27FC236}">
                      <a16:creationId xmlns:a16="http://schemas.microsoft.com/office/drawing/2014/main" xmlns="" id="{69DD888F-22D9-49E2-926C-178D7490DF70}"/>
                    </a:ext>
                  </a:extLst>
                </p:cNvPr>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22" name="Oval 34">
                  <a:extLst>
                    <a:ext uri="{FF2B5EF4-FFF2-40B4-BE49-F238E27FC236}">
                      <a16:creationId xmlns:a16="http://schemas.microsoft.com/office/drawing/2014/main" xmlns="" id="{CC26EA8F-A6D3-42D7-892A-7C042E38FFDE}"/>
                    </a:ext>
                  </a:extLst>
                </p:cNvPr>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23" name="Oval 35">
                  <a:extLst>
                    <a:ext uri="{FF2B5EF4-FFF2-40B4-BE49-F238E27FC236}">
                      <a16:creationId xmlns:a16="http://schemas.microsoft.com/office/drawing/2014/main" xmlns="" id="{70D08F6A-65BB-4C89-84B5-86049C770750}"/>
                    </a:ext>
                  </a:extLst>
                </p:cNvPr>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24" name="Oval 36">
                  <a:extLst>
                    <a:ext uri="{FF2B5EF4-FFF2-40B4-BE49-F238E27FC236}">
                      <a16:creationId xmlns:a16="http://schemas.microsoft.com/office/drawing/2014/main" xmlns="" id="{C8FFC4D6-E420-4B7E-9354-5BB152EE4910}"/>
                    </a:ext>
                  </a:extLst>
                </p:cNvPr>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37925" name="Line 37">
                <a:extLst>
                  <a:ext uri="{FF2B5EF4-FFF2-40B4-BE49-F238E27FC236}">
                    <a16:creationId xmlns:a16="http://schemas.microsoft.com/office/drawing/2014/main" xmlns="" id="{4199DD62-8A83-41DF-BC37-D28DDE73C5F8}"/>
                  </a:ext>
                </a:extLst>
              </p:cNvPr>
              <p:cNvSpPr>
                <a:spLocks noChangeShapeType="1"/>
              </p:cNvSpPr>
              <p:nvPr/>
            </p:nvSpPr>
            <p:spPr bwMode="auto">
              <a:xfrm>
                <a:off x="2544" y="3216"/>
                <a:ext cx="192" cy="384"/>
              </a:xfrm>
              <a:prstGeom prst="line">
                <a:avLst/>
              </a:prstGeom>
              <a:noFill/>
              <a:ln w="2984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26" name="Line 38">
                <a:extLst>
                  <a:ext uri="{FF2B5EF4-FFF2-40B4-BE49-F238E27FC236}">
                    <a16:creationId xmlns:a16="http://schemas.microsoft.com/office/drawing/2014/main" xmlns="" id="{F2FC5A2A-07C3-49F0-B7E1-1DCED28FB3B7}"/>
                  </a:ext>
                </a:extLst>
              </p:cNvPr>
              <p:cNvSpPr>
                <a:spLocks noChangeShapeType="1"/>
              </p:cNvSpPr>
              <p:nvPr/>
            </p:nvSpPr>
            <p:spPr bwMode="auto">
              <a:xfrm flipV="1">
                <a:off x="2736" y="3216"/>
                <a:ext cx="192" cy="384"/>
              </a:xfrm>
              <a:prstGeom prst="line">
                <a:avLst/>
              </a:prstGeom>
              <a:noFill/>
              <a:ln w="2984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27" name="Oval 39">
                <a:extLst>
                  <a:ext uri="{FF2B5EF4-FFF2-40B4-BE49-F238E27FC236}">
                    <a16:creationId xmlns:a16="http://schemas.microsoft.com/office/drawing/2014/main" xmlns="" id="{189FDEFD-B600-4C87-B8A4-0DDE9F5A32D8}"/>
                  </a:ext>
                </a:extLst>
              </p:cNvPr>
              <p:cNvSpPr>
                <a:spLocks noChangeArrowheads="1"/>
              </p:cNvSpPr>
              <p:nvPr/>
            </p:nvSpPr>
            <p:spPr bwMode="auto">
              <a:xfrm>
                <a:off x="1968" y="2777"/>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28" name="Oval 40">
                <a:extLst>
                  <a:ext uri="{FF2B5EF4-FFF2-40B4-BE49-F238E27FC236}">
                    <a16:creationId xmlns:a16="http://schemas.microsoft.com/office/drawing/2014/main" xmlns="" id="{121B8D6D-A37C-47E6-92D8-0194F36EDC3A}"/>
                  </a:ext>
                </a:extLst>
              </p:cNvPr>
              <p:cNvSpPr>
                <a:spLocks noChangeArrowheads="1"/>
              </p:cNvSpPr>
              <p:nvPr/>
            </p:nvSpPr>
            <p:spPr bwMode="auto">
              <a:xfrm>
                <a:off x="2840" y="3293"/>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29" name="Line 41">
                <a:extLst>
                  <a:ext uri="{FF2B5EF4-FFF2-40B4-BE49-F238E27FC236}">
                    <a16:creationId xmlns:a16="http://schemas.microsoft.com/office/drawing/2014/main" xmlns="" id="{5D780263-5B0D-49B1-911F-18236FDDD999}"/>
                  </a:ext>
                </a:extLst>
              </p:cNvPr>
              <p:cNvSpPr>
                <a:spLocks noChangeShapeType="1"/>
              </p:cNvSpPr>
              <p:nvPr/>
            </p:nvSpPr>
            <p:spPr bwMode="auto">
              <a:xfrm flipV="1">
                <a:off x="2928" y="3024"/>
                <a:ext cx="432" cy="19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nvGrpSpPr>
              <p:cNvPr id="37930" name="Group 42">
                <a:extLst>
                  <a:ext uri="{FF2B5EF4-FFF2-40B4-BE49-F238E27FC236}">
                    <a16:creationId xmlns:a16="http://schemas.microsoft.com/office/drawing/2014/main" xmlns="" id="{6AC0CFF5-F04C-4AAC-AFCF-318650BF055A}"/>
                  </a:ext>
                </a:extLst>
              </p:cNvPr>
              <p:cNvGrpSpPr>
                <a:grpSpLocks/>
              </p:cNvGrpSpPr>
              <p:nvPr/>
            </p:nvGrpSpPr>
            <p:grpSpPr bwMode="auto">
              <a:xfrm>
                <a:off x="3552" y="2256"/>
                <a:ext cx="816" cy="384"/>
                <a:chOff x="3312" y="1296"/>
                <a:chExt cx="816" cy="384"/>
              </a:xfrm>
            </p:grpSpPr>
            <p:sp>
              <p:nvSpPr>
                <p:cNvPr id="37931" name="Line 43">
                  <a:extLst>
                    <a:ext uri="{FF2B5EF4-FFF2-40B4-BE49-F238E27FC236}">
                      <a16:creationId xmlns:a16="http://schemas.microsoft.com/office/drawing/2014/main" xmlns="" id="{541DB8C9-33D9-4CE9-BA29-3C69644ABD14}"/>
                    </a:ext>
                  </a:extLst>
                </p:cNvPr>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32" name="Oval 44">
                  <a:extLst>
                    <a:ext uri="{FF2B5EF4-FFF2-40B4-BE49-F238E27FC236}">
                      <a16:creationId xmlns:a16="http://schemas.microsoft.com/office/drawing/2014/main" xmlns="" id="{F4A2D70D-1EBE-465B-AE76-228B1AF5A35E}"/>
                    </a:ext>
                  </a:extLst>
                </p:cNvPr>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33" name="Oval 45">
                  <a:extLst>
                    <a:ext uri="{FF2B5EF4-FFF2-40B4-BE49-F238E27FC236}">
                      <a16:creationId xmlns:a16="http://schemas.microsoft.com/office/drawing/2014/main" xmlns="" id="{1135B279-3642-41D7-B03A-E4A605C82355}"/>
                    </a:ext>
                  </a:extLst>
                </p:cNvPr>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34" name="Oval 46">
                  <a:extLst>
                    <a:ext uri="{FF2B5EF4-FFF2-40B4-BE49-F238E27FC236}">
                      <a16:creationId xmlns:a16="http://schemas.microsoft.com/office/drawing/2014/main" xmlns="" id="{7F53450E-44B3-41D8-9BDC-CFFC9E9CAE58}"/>
                    </a:ext>
                  </a:extLst>
                </p:cNvPr>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37935" name="Line 47">
                <a:extLst>
                  <a:ext uri="{FF2B5EF4-FFF2-40B4-BE49-F238E27FC236}">
                    <a16:creationId xmlns:a16="http://schemas.microsoft.com/office/drawing/2014/main" xmlns="" id="{0E4DF5C3-A853-4026-9E75-05BF8887D57F}"/>
                  </a:ext>
                </a:extLst>
              </p:cNvPr>
              <p:cNvSpPr>
                <a:spLocks noChangeShapeType="1"/>
              </p:cNvSpPr>
              <p:nvPr/>
            </p:nvSpPr>
            <p:spPr bwMode="auto">
              <a:xfrm>
                <a:off x="2976" y="3024"/>
                <a:ext cx="144" cy="48"/>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nvGrpSpPr>
              <p:cNvPr id="37936" name="Group 48">
                <a:extLst>
                  <a:ext uri="{FF2B5EF4-FFF2-40B4-BE49-F238E27FC236}">
                    <a16:creationId xmlns:a16="http://schemas.microsoft.com/office/drawing/2014/main" xmlns="" id="{78DC8125-1517-44D2-B7ED-94716149CEFC}"/>
                  </a:ext>
                </a:extLst>
              </p:cNvPr>
              <p:cNvGrpSpPr>
                <a:grpSpLocks/>
              </p:cNvGrpSpPr>
              <p:nvPr/>
            </p:nvGrpSpPr>
            <p:grpSpPr bwMode="auto">
              <a:xfrm>
                <a:off x="2976" y="2640"/>
                <a:ext cx="192" cy="384"/>
                <a:chOff x="2976" y="2640"/>
                <a:chExt cx="192" cy="384"/>
              </a:xfrm>
            </p:grpSpPr>
            <p:sp>
              <p:nvSpPr>
                <p:cNvPr id="37937" name="Line 49">
                  <a:extLst>
                    <a:ext uri="{FF2B5EF4-FFF2-40B4-BE49-F238E27FC236}">
                      <a16:creationId xmlns:a16="http://schemas.microsoft.com/office/drawing/2014/main" xmlns="" id="{5631DCD6-A8E5-4330-B977-38CC88EDD77E}"/>
                    </a:ext>
                  </a:extLst>
                </p:cNvPr>
                <p:cNvSpPr>
                  <a:spLocks noChangeShapeType="1"/>
                </p:cNvSpPr>
                <p:nvPr/>
              </p:nvSpPr>
              <p:spPr bwMode="auto">
                <a:xfrm flipV="1">
                  <a:off x="2976" y="2640"/>
                  <a:ext cx="192" cy="38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38" name="Oval 50">
                  <a:extLst>
                    <a:ext uri="{FF2B5EF4-FFF2-40B4-BE49-F238E27FC236}">
                      <a16:creationId xmlns:a16="http://schemas.microsoft.com/office/drawing/2014/main" xmlns="" id="{A5FE1F1A-1B7D-480B-ABB8-250C003CCEA9}"/>
                    </a:ext>
                  </a:extLst>
                </p:cNvPr>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39" name="Oval 51">
                  <a:extLst>
                    <a:ext uri="{FF2B5EF4-FFF2-40B4-BE49-F238E27FC236}">
                      <a16:creationId xmlns:a16="http://schemas.microsoft.com/office/drawing/2014/main" xmlns="" id="{FCA1E25B-DEF8-4B0C-862F-86C4220005DA}"/>
                    </a:ext>
                  </a:extLst>
                </p:cNvPr>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7940" name="Group 52">
                <a:extLst>
                  <a:ext uri="{FF2B5EF4-FFF2-40B4-BE49-F238E27FC236}">
                    <a16:creationId xmlns:a16="http://schemas.microsoft.com/office/drawing/2014/main" xmlns="" id="{8B6DA7CD-E182-4E8E-981B-C40B8028CD6D}"/>
                  </a:ext>
                </a:extLst>
              </p:cNvPr>
              <p:cNvGrpSpPr>
                <a:grpSpLocks/>
              </p:cNvGrpSpPr>
              <p:nvPr/>
            </p:nvGrpSpPr>
            <p:grpSpPr bwMode="auto">
              <a:xfrm>
                <a:off x="3360" y="2640"/>
                <a:ext cx="192" cy="384"/>
                <a:chOff x="2976" y="2640"/>
                <a:chExt cx="192" cy="384"/>
              </a:xfrm>
            </p:grpSpPr>
            <p:sp>
              <p:nvSpPr>
                <p:cNvPr id="37941" name="Line 53">
                  <a:extLst>
                    <a:ext uri="{FF2B5EF4-FFF2-40B4-BE49-F238E27FC236}">
                      <a16:creationId xmlns:a16="http://schemas.microsoft.com/office/drawing/2014/main" xmlns="" id="{7F6E53A1-2CC5-4DE8-8779-D280F5CCA65C}"/>
                    </a:ext>
                  </a:extLst>
                </p:cNvPr>
                <p:cNvSpPr>
                  <a:spLocks noChangeShapeType="1"/>
                </p:cNvSpPr>
                <p:nvPr/>
              </p:nvSpPr>
              <p:spPr bwMode="auto">
                <a:xfrm flipV="1">
                  <a:off x="2976" y="2640"/>
                  <a:ext cx="192" cy="38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42" name="Oval 54">
                  <a:extLst>
                    <a:ext uri="{FF2B5EF4-FFF2-40B4-BE49-F238E27FC236}">
                      <a16:creationId xmlns:a16="http://schemas.microsoft.com/office/drawing/2014/main" xmlns="" id="{95F6C9E7-085A-45A5-AABA-58983E50D79D}"/>
                    </a:ext>
                  </a:extLst>
                </p:cNvPr>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43" name="Oval 55">
                  <a:extLst>
                    <a:ext uri="{FF2B5EF4-FFF2-40B4-BE49-F238E27FC236}">
                      <a16:creationId xmlns:a16="http://schemas.microsoft.com/office/drawing/2014/main" xmlns="" id="{A5A6C75D-3E1B-4611-8940-049E26183CD6}"/>
                    </a:ext>
                  </a:extLst>
                </p:cNvPr>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7944" name="Group 56">
                <a:extLst>
                  <a:ext uri="{FF2B5EF4-FFF2-40B4-BE49-F238E27FC236}">
                    <a16:creationId xmlns:a16="http://schemas.microsoft.com/office/drawing/2014/main" xmlns="" id="{F8519237-9D63-4B99-95CA-47C68AC350C9}"/>
                  </a:ext>
                </a:extLst>
              </p:cNvPr>
              <p:cNvGrpSpPr>
                <a:grpSpLocks/>
              </p:cNvGrpSpPr>
              <p:nvPr/>
            </p:nvGrpSpPr>
            <p:grpSpPr bwMode="auto">
              <a:xfrm>
                <a:off x="2112" y="2640"/>
                <a:ext cx="192" cy="384"/>
                <a:chOff x="2976" y="2640"/>
                <a:chExt cx="192" cy="384"/>
              </a:xfrm>
            </p:grpSpPr>
            <p:sp>
              <p:nvSpPr>
                <p:cNvPr id="37945" name="Line 57">
                  <a:extLst>
                    <a:ext uri="{FF2B5EF4-FFF2-40B4-BE49-F238E27FC236}">
                      <a16:creationId xmlns:a16="http://schemas.microsoft.com/office/drawing/2014/main" xmlns="" id="{9DE392B8-93BC-4133-8819-54F65550D6B9}"/>
                    </a:ext>
                  </a:extLst>
                </p:cNvPr>
                <p:cNvSpPr>
                  <a:spLocks noChangeShapeType="1"/>
                </p:cNvSpPr>
                <p:nvPr/>
              </p:nvSpPr>
              <p:spPr bwMode="auto">
                <a:xfrm flipV="1">
                  <a:off x="2976" y="2640"/>
                  <a:ext cx="192" cy="38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46" name="Oval 58">
                  <a:extLst>
                    <a:ext uri="{FF2B5EF4-FFF2-40B4-BE49-F238E27FC236}">
                      <a16:creationId xmlns:a16="http://schemas.microsoft.com/office/drawing/2014/main" xmlns="" id="{84D753FE-DC99-47F7-B6D6-7E73EE9B3C95}"/>
                    </a:ext>
                  </a:extLst>
                </p:cNvPr>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47" name="Oval 59">
                  <a:extLst>
                    <a:ext uri="{FF2B5EF4-FFF2-40B4-BE49-F238E27FC236}">
                      <a16:creationId xmlns:a16="http://schemas.microsoft.com/office/drawing/2014/main" xmlns="" id="{BD81CD54-AC4B-445F-898D-E9B136DA1A68}"/>
                    </a:ext>
                  </a:extLst>
                </p:cNvPr>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37948" name="Oval 60">
                <a:extLst>
                  <a:ext uri="{FF2B5EF4-FFF2-40B4-BE49-F238E27FC236}">
                    <a16:creationId xmlns:a16="http://schemas.microsoft.com/office/drawing/2014/main" xmlns="" id="{1E054E77-DB18-4814-A902-FCF0E413B90C}"/>
                  </a:ext>
                </a:extLst>
              </p:cNvPr>
              <p:cNvSpPr>
                <a:spLocks noChangeArrowheads="1"/>
              </p:cNvSpPr>
              <p:nvPr/>
            </p:nvSpPr>
            <p:spPr bwMode="auto">
              <a:xfrm>
                <a:off x="2771" y="3435"/>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49" name="Oval 61">
                <a:extLst>
                  <a:ext uri="{FF2B5EF4-FFF2-40B4-BE49-F238E27FC236}">
                    <a16:creationId xmlns:a16="http://schemas.microsoft.com/office/drawing/2014/main" xmlns="" id="{AB487807-F0CA-4429-B36D-0AA11159F6AE}"/>
                  </a:ext>
                </a:extLst>
              </p:cNvPr>
              <p:cNvSpPr>
                <a:spLocks noChangeArrowheads="1"/>
              </p:cNvSpPr>
              <p:nvPr/>
            </p:nvSpPr>
            <p:spPr bwMode="auto">
              <a:xfrm>
                <a:off x="2784" y="3072"/>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50" name="Oval 62">
                <a:extLst>
                  <a:ext uri="{FF2B5EF4-FFF2-40B4-BE49-F238E27FC236}">
                    <a16:creationId xmlns:a16="http://schemas.microsoft.com/office/drawing/2014/main" xmlns="" id="{245D8C3C-D143-4457-B9E0-FF41E52E92F9}"/>
                  </a:ext>
                </a:extLst>
              </p:cNvPr>
              <p:cNvSpPr>
                <a:spLocks noChangeArrowheads="1"/>
              </p:cNvSpPr>
              <p:nvPr/>
            </p:nvSpPr>
            <p:spPr bwMode="auto">
              <a:xfrm>
                <a:off x="2688" y="3120"/>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51" name="Oval 63">
                <a:extLst>
                  <a:ext uri="{FF2B5EF4-FFF2-40B4-BE49-F238E27FC236}">
                    <a16:creationId xmlns:a16="http://schemas.microsoft.com/office/drawing/2014/main" xmlns="" id="{4D67A0C7-BBA8-48FD-914D-97D7A897C1C3}"/>
                  </a:ext>
                </a:extLst>
              </p:cNvPr>
              <p:cNvSpPr>
                <a:spLocks noChangeArrowheads="1"/>
              </p:cNvSpPr>
              <p:nvPr/>
            </p:nvSpPr>
            <p:spPr bwMode="auto">
              <a:xfrm>
                <a:off x="3168" y="3072"/>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52" name="Oval 64">
                <a:extLst>
                  <a:ext uri="{FF2B5EF4-FFF2-40B4-BE49-F238E27FC236}">
                    <a16:creationId xmlns:a16="http://schemas.microsoft.com/office/drawing/2014/main" xmlns="" id="{C72CD456-8442-4B43-ADBD-97F9DA609E99}"/>
                  </a:ext>
                </a:extLst>
              </p:cNvPr>
              <p:cNvSpPr>
                <a:spLocks noChangeArrowheads="1"/>
              </p:cNvSpPr>
              <p:nvPr/>
            </p:nvSpPr>
            <p:spPr bwMode="auto">
              <a:xfrm>
                <a:off x="3056" y="3120"/>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53" name="Line 65">
                <a:extLst>
                  <a:ext uri="{FF2B5EF4-FFF2-40B4-BE49-F238E27FC236}">
                    <a16:creationId xmlns:a16="http://schemas.microsoft.com/office/drawing/2014/main" xmlns="" id="{F2C92C9C-FC0A-46DF-9135-FF810781AF31}"/>
                  </a:ext>
                </a:extLst>
              </p:cNvPr>
              <p:cNvSpPr>
                <a:spLocks noChangeShapeType="1"/>
              </p:cNvSpPr>
              <p:nvPr/>
            </p:nvSpPr>
            <p:spPr bwMode="auto">
              <a:xfrm>
                <a:off x="2304" y="2640"/>
                <a:ext cx="144" cy="19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54" name="Line 66">
                <a:extLst>
                  <a:ext uri="{FF2B5EF4-FFF2-40B4-BE49-F238E27FC236}">
                    <a16:creationId xmlns:a16="http://schemas.microsoft.com/office/drawing/2014/main" xmlns="" id="{A3E647AD-FA39-4AFC-8450-C7A120188FDA}"/>
                  </a:ext>
                </a:extLst>
              </p:cNvPr>
              <p:cNvSpPr>
                <a:spLocks noChangeShapeType="1"/>
              </p:cNvSpPr>
              <p:nvPr/>
            </p:nvSpPr>
            <p:spPr bwMode="auto">
              <a:xfrm>
                <a:off x="2928" y="3216"/>
                <a:ext cx="144" cy="19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55" name="Line 67">
                <a:extLst>
                  <a:ext uri="{FF2B5EF4-FFF2-40B4-BE49-F238E27FC236}">
                    <a16:creationId xmlns:a16="http://schemas.microsoft.com/office/drawing/2014/main" xmlns="" id="{6396F6D9-F39E-4CB6-B3C3-1161769B8620}"/>
                  </a:ext>
                </a:extLst>
              </p:cNvPr>
              <p:cNvSpPr>
                <a:spLocks noChangeShapeType="1"/>
              </p:cNvSpPr>
              <p:nvPr/>
            </p:nvSpPr>
            <p:spPr bwMode="auto">
              <a:xfrm>
                <a:off x="3168" y="2640"/>
                <a:ext cx="144" cy="19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56" name="Oval 68">
                <a:extLst>
                  <a:ext uri="{FF2B5EF4-FFF2-40B4-BE49-F238E27FC236}">
                    <a16:creationId xmlns:a16="http://schemas.microsoft.com/office/drawing/2014/main" xmlns="" id="{AC14E691-8959-4150-A8C1-F43E21FA99F7}"/>
                  </a:ext>
                </a:extLst>
              </p:cNvPr>
              <p:cNvSpPr>
                <a:spLocks noChangeArrowheads="1"/>
              </p:cNvSpPr>
              <p:nvPr/>
            </p:nvSpPr>
            <p:spPr bwMode="auto">
              <a:xfrm>
                <a:off x="2640" y="3456"/>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37957" name="Group 69">
                <a:extLst>
                  <a:ext uri="{FF2B5EF4-FFF2-40B4-BE49-F238E27FC236}">
                    <a16:creationId xmlns:a16="http://schemas.microsoft.com/office/drawing/2014/main" xmlns="" id="{53F4FA34-08F9-49CC-A8E4-A7377FDD5F5C}"/>
                  </a:ext>
                </a:extLst>
              </p:cNvPr>
              <p:cNvGrpSpPr>
                <a:grpSpLocks/>
              </p:cNvGrpSpPr>
              <p:nvPr/>
            </p:nvGrpSpPr>
            <p:grpSpPr bwMode="auto">
              <a:xfrm>
                <a:off x="2112" y="3024"/>
                <a:ext cx="432" cy="192"/>
                <a:chOff x="2112" y="3024"/>
                <a:chExt cx="432" cy="192"/>
              </a:xfrm>
            </p:grpSpPr>
            <p:sp>
              <p:nvSpPr>
                <p:cNvPr id="37958" name="Line 70">
                  <a:extLst>
                    <a:ext uri="{FF2B5EF4-FFF2-40B4-BE49-F238E27FC236}">
                      <a16:creationId xmlns:a16="http://schemas.microsoft.com/office/drawing/2014/main" xmlns="" id="{0DCB547A-4BE0-4ABA-8050-30137A88DAF0}"/>
                    </a:ext>
                  </a:extLst>
                </p:cNvPr>
                <p:cNvSpPr>
                  <a:spLocks noChangeShapeType="1"/>
                </p:cNvSpPr>
                <p:nvPr/>
              </p:nvSpPr>
              <p:spPr bwMode="auto">
                <a:xfrm>
                  <a:off x="2112" y="3024"/>
                  <a:ext cx="432" cy="19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59" name="Oval 71">
                  <a:extLst>
                    <a:ext uri="{FF2B5EF4-FFF2-40B4-BE49-F238E27FC236}">
                      <a16:creationId xmlns:a16="http://schemas.microsoft.com/office/drawing/2014/main" xmlns="" id="{1DE5A055-45C4-48E4-9EA4-46C3E9AAD457}"/>
                    </a:ext>
                  </a:extLst>
                </p:cNvPr>
                <p:cNvSpPr>
                  <a:spLocks noChangeArrowheads="1"/>
                </p:cNvSpPr>
                <p:nvPr/>
              </p:nvSpPr>
              <p:spPr bwMode="auto">
                <a:xfrm>
                  <a:off x="2400" y="3142"/>
                  <a:ext cx="64" cy="55"/>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60" name="Line 72">
                  <a:extLst>
                    <a:ext uri="{FF2B5EF4-FFF2-40B4-BE49-F238E27FC236}">
                      <a16:creationId xmlns:a16="http://schemas.microsoft.com/office/drawing/2014/main" xmlns="" id="{7812C32F-6339-49D9-B8FA-55A8D950E69F}"/>
                    </a:ext>
                  </a:extLst>
                </p:cNvPr>
                <p:cNvSpPr>
                  <a:spLocks noChangeShapeType="1"/>
                </p:cNvSpPr>
                <p:nvPr/>
              </p:nvSpPr>
              <p:spPr bwMode="auto">
                <a:xfrm flipH="1">
                  <a:off x="2304" y="3049"/>
                  <a:ext cx="96" cy="1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61" name="Line 73">
                  <a:extLst>
                    <a:ext uri="{FF2B5EF4-FFF2-40B4-BE49-F238E27FC236}">
                      <a16:creationId xmlns:a16="http://schemas.microsoft.com/office/drawing/2014/main" xmlns="" id="{55AF39DA-128C-453C-A6A1-F7D596867B8F}"/>
                    </a:ext>
                  </a:extLst>
                </p:cNvPr>
                <p:cNvSpPr>
                  <a:spLocks noChangeShapeType="1"/>
                </p:cNvSpPr>
                <p:nvPr/>
              </p:nvSpPr>
              <p:spPr bwMode="auto">
                <a:xfrm flipH="1">
                  <a:off x="2208" y="3024"/>
                  <a:ext cx="96" cy="1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grpSp>
            <p:nvGrpSpPr>
              <p:cNvPr id="37962" name="Group 74">
                <a:extLst>
                  <a:ext uri="{FF2B5EF4-FFF2-40B4-BE49-F238E27FC236}">
                    <a16:creationId xmlns:a16="http://schemas.microsoft.com/office/drawing/2014/main" xmlns="" id="{B1C89F80-83E5-49DD-83B3-2B318FC20C41}"/>
                  </a:ext>
                </a:extLst>
              </p:cNvPr>
              <p:cNvGrpSpPr>
                <a:grpSpLocks/>
              </p:cNvGrpSpPr>
              <p:nvPr/>
            </p:nvGrpSpPr>
            <p:grpSpPr bwMode="auto">
              <a:xfrm>
                <a:off x="2736" y="3600"/>
                <a:ext cx="720" cy="336"/>
                <a:chOff x="2736" y="3600"/>
                <a:chExt cx="720" cy="336"/>
              </a:xfrm>
            </p:grpSpPr>
            <p:sp>
              <p:nvSpPr>
                <p:cNvPr id="37963" name="Line 75">
                  <a:extLst>
                    <a:ext uri="{FF2B5EF4-FFF2-40B4-BE49-F238E27FC236}">
                      <a16:creationId xmlns:a16="http://schemas.microsoft.com/office/drawing/2014/main" xmlns="" id="{D484D9FD-4801-4C9B-ACAA-56C3F2AA9690}"/>
                    </a:ext>
                  </a:extLst>
                </p:cNvPr>
                <p:cNvSpPr>
                  <a:spLocks noChangeShapeType="1"/>
                </p:cNvSpPr>
                <p:nvPr/>
              </p:nvSpPr>
              <p:spPr bwMode="auto">
                <a:xfrm>
                  <a:off x="2736" y="3600"/>
                  <a:ext cx="720" cy="336"/>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64" name="Line 76">
                  <a:extLst>
                    <a:ext uri="{FF2B5EF4-FFF2-40B4-BE49-F238E27FC236}">
                      <a16:creationId xmlns:a16="http://schemas.microsoft.com/office/drawing/2014/main" xmlns="" id="{9F8B0B4B-2B43-433F-AEC2-153CFF951039}"/>
                    </a:ext>
                  </a:extLst>
                </p:cNvPr>
                <p:cNvSpPr>
                  <a:spLocks noChangeShapeType="1"/>
                </p:cNvSpPr>
                <p:nvPr/>
              </p:nvSpPr>
              <p:spPr bwMode="auto">
                <a:xfrm flipH="1">
                  <a:off x="2976" y="3670"/>
                  <a:ext cx="96" cy="1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65" name="Line 77">
                  <a:extLst>
                    <a:ext uri="{FF2B5EF4-FFF2-40B4-BE49-F238E27FC236}">
                      <a16:creationId xmlns:a16="http://schemas.microsoft.com/office/drawing/2014/main" xmlns="" id="{2E376578-CD87-4FBE-9447-0C4845CB8808}"/>
                    </a:ext>
                  </a:extLst>
                </p:cNvPr>
                <p:cNvSpPr>
                  <a:spLocks noChangeShapeType="1"/>
                </p:cNvSpPr>
                <p:nvPr/>
              </p:nvSpPr>
              <p:spPr bwMode="auto">
                <a:xfrm flipH="1">
                  <a:off x="2880" y="3623"/>
                  <a:ext cx="96" cy="1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66" name="Line 78">
                  <a:extLst>
                    <a:ext uri="{FF2B5EF4-FFF2-40B4-BE49-F238E27FC236}">
                      <a16:creationId xmlns:a16="http://schemas.microsoft.com/office/drawing/2014/main" xmlns="" id="{49B30C3D-9038-44E6-A27B-9CB19F869541}"/>
                    </a:ext>
                  </a:extLst>
                </p:cNvPr>
                <p:cNvSpPr>
                  <a:spLocks noChangeShapeType="1"/>
                </p:cNvSpPr>
                <p:nvPr/>
              </p:nvSpPr>
              <p:spPr bwMode="auto">
                <a:xfrm flipH="1">
                  <a:off x="3168" y="3744"/>
                  <a:ext cx="96" cy="1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67" name="Line 79">
                  <a:extLst>
                    <a:ext uri="{FF2B5EF4-FFF2-40B4-BE49-F238E27FC236}">
                      <a16:creationId xmlns:a16="http://schemas.microsoft.com/office/drawing/2014/main" xmlns="" id="{3520CFAA-6F4E-40F0-879E-B0E4459FC109}"/>
                    </a:ext>
                  </a:extLst>
                </p:cNvPr>
                <p:cNvSpPr>
                  <a:spLocks noChangeShapeType="1"/>
                </p:cNvSpPr>
                <p:nvPr/>
              </p:nvSpPr>
              <p:spPr bwMode="auto">
                <a:xfrm flipH="1">
                  <a:off x="3072" y="3717"/>
                  <a:ext cx="96" cy="1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sp>
            <p:nvSpPr>
              <p:cNvPr id="37968" name="Line 80">
                <a:extLst>
                  <a:ext uri="{FF2B5EF4-FFF2-40B4-BE49-F238E27FC236}">
                    <a16:creationId xmlns:a16="http://schemas.microsoft.com/office/drawing/2014/main" xmlns="" id="{058E3A9D-5F30-4A69-9C6E-DB92228ACB8A}"/>
                  </a:ext>
                </a:extLst>
              </p:cNvPr>
              <p:cNvSpPr>
                <a:spLocks noChangeShapeType="1"/>
              </p:cNvSpPr>
              <p:nvPr/>
            </p:nvSpPr>
            <p:spPr bwMode="auto">
              <a:xfrm flipV="1">
                <a:off x="2495" y="3264"/>
                <a:ext cx="144" cy="48"/>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69" name="Line 81">
                <a:extLst>
                  <a:ext uri="{FF2B5EF4-FFF2-40B4-BE49-F238E27FC236}">
                    <a16:creationId xmlns:a16="http://schemas.microsoft.com/office/drawing/2014/main" xmlns="" id="{6DD26500-053F-4DC7-ABCB-B9111AEB8FBD}"/>
                  </a:ext>
                </a:extLst>
              </p:cNvPr>
              <p:cNvSpPr>
                <a:spLocks noChangeShapeType="1"/>
              </p:cNvSpPr>
              <p:nvPr/>
            </p:nvSpPr>
            <p:spPr bwMode="auto">
              <a:xfrm flipV="1">
                <a:off x="2568" y="3384"/>
                <a:ext cx="144" cy="48"/>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70" name="Line 82">
                <a:extLst>
                  <a:ext uri="{FF2B5EF4-FFF2-40B4-BE49-F238E27FC236}">
                    <a16:creationId xmlns:a16="http://schemas.microsoft.com/office/drawing/2014/main" xmlns="" id="{9304D3CC-789B-41EE-9150-A2AB6F954E13}"/>
                  </a:ext>
                </a:extLst>
              </p:cNvPr>
              <p:cNvSpPr>
                <a:spLocks noChangeShapeType="1"/>
              </p:cNvSpPr>
              <p:nvPr/>
            </p:nvSpPr>
            <p:spPr bwMode="auto">
              <a:xfrm flipV="1">
                <a:off x="2543" y="3334"/>
                <a:ext cx="144" cy="48"/>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71" name="Line 83">
                <a:extLst>
                  <a:ext uri="{FF2B5EF4-FFF2-40B4-BE49-F238E27FC236}">
                    <a16:creationId xmlns:a16="http://schemas.microsoft.com/office/drawing/2014/main" xmlns="" id="{0C3287ED-0670-4AF8-9ED8-B361393774D4}"/>
                  </a:ext>
                </a:extLst>
              </p:cNvPr>
              <p:cNvSpPr>
                <a:spLocks noChangeShapeType="1"/>
              </p:cNvSpPr>
              <p:nvPr/>
            </p:nvSpPr>
            <p:spPr bwMode="auto">
              <a:xfrm>
                <a:off x="3360" y="3024"/>
                <a:ext cx="192" cy="96"/>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72" name="Line 84">
                <a:extLst>
                  <a:ext uri="{FF2B5EF4-FFF2-40B4-BE49-F238E27FC236}">
                    <a16:creationId xmlns:a16="http://schemas.microsoft.com/office/drawing/2014/main" xmlns="" id="{962A971A-71CE-4760-ACB9-4E935E7D1875}"/>
                  </a:ext>
                </a:extLst>
              </p:cNvPr>
              <p:cNvSpPr>
                <a:spLocks noChangeShapeType="1"/>
              </p:cNvSpPr>
              <p:nvPr/>
            </p:nvSpPr>
            <p:spPr bwMode="auto">
              <a:xfrm>
                <a:off x="3552" y="2640"/>
                <a:ext cx="144" cy="19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7973" name="Rectangle 85">
                <a:extLst>
                  <a:ext uri="{FF2B5EF4-FFF2-40B4-BE49-F238E27FC236}">
                    <a16:creationId xmlns:a16="http://schemas.microsoft.com/office/drawing/2014/main" xmlns="" id="{1FD05A54-6B16-4D6C-8483-72EF828CB5DD}"/>
                  </a:ext>
                </a:extLst>
              </p:cNvPr>
              <p:cNvSpPr>
                <a:spLocks noChangeArrowheads="1"/>
              </p:cNvSpPr>
              <p:nvPr/>
            </p:nvSpPr>
            <p:spPr bwMode="auto">
              <a:xfrm>
                <a:off x="1104" y="2640"/>
                <a:ext cx="3600" cy="384"/>
              </a:xfrm>
              <a:prstGeom prst="rect">
                <a:avLst/>
              </a:prstGeom>
              <a:solidFill>
                <a:srgbClr val="C5FFFF">
                  <a:alpha val="50000"/>
                </a:srgbClr>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7974" name="Rectangle 86">
                <a:extLst>
                  <a:ext uri="{FF2B5EF4-FFF2-40B4-BE49-F238E27FC236}">
                    <a16:creationId xmlns:a16="http://schemas.microsoft.com/office/drawing/2014/main" xmlns="" id="{6449200B-3DAF-4E12-9F17-ABAE0A023C92}"/>
                  </a:ext>
                </a:extLst>
              </p:cNvPr>
              <p:cNvSpPr>
                <a:spLocks noChangeArrowheads="1"/>
              </p:cNvSpPr>
              <p:nvPr/>
            </p:nvSpPr>
            <p:spPr bwMode="auto">
              <a:xfrm>
                <a:off x="1104" y="3216"/>
                <a:ext cx="3600" cy="384"/>
              </a:xfrm>
              <a:prstGeom prst="rect">
                <a:avLst/>
              </a:prstGeom>
              <a:solidFill>
                <a:srgbClr val="C5FFFF">
                  <a:alpha val="50000"/>
                </a:srgbClr>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37975" name="Freeform 87">
              <a:extLst>
                <a:ext uri="{FF2B5EF4-FFF2-40B4-BE49-F238E27FC236}">
                  <a16:creationId xmlns:a16="http://schemas.microsoft.com/office/drawing/2014/main" xmlns="" id="{9E8D0D55-2FE3-4EDC-A59B-47D7A7EDCF9B}"/>
                </a:ext>
              </a:extLst>
            </p:cNvPr>
            <p:cNvSpPr>
              <a:spLocks/>
            </p:cNvSpPr>
            <p:nvPr/>
          </p:nvSpPr>
          <p:spPr bwMode="auto">
            <a:xfrm>
              <a:off x="1632" y="2304"/>
              <a:ext cx="288" cy="192"/>
            </a:xfrm>
            <a:custGeom>
              <a:avLst/>
              <a:gdLst>
                <a:gd name="T0" fmla="*/ 0 w 288"/>
                <a:gd name="T1" fmla="*/ 192 h 192"/>
                <a:gd name="T2" fmla="*/ 59 w 288"/>
                <a:gd name="T3" fmla="*/ 82 h 192"/>
                <a:gd name="T4" fmla="*/ 178 w 288"/>
                <a:gd name="T5" fmla="*/ 15 h 192"/>
                <a:gd name="T6" fmla="*/ 288 w 288"/>
                <a:gd name="T7" fmla="*/ 0 h 192"/>
              </a:gdLst>
              <a:ahLst/>
              <a:cxnLst>
                <a:cxn ang="0">
                  <a:pos x="T0" y="T1"/>
                </a:cxn>
                <a:cxn ang="0">
                  <a:pos x="T2" y="T3"/>
                </a:cxn>
                <a:cxn ang="0">
                  <a:pos x="T4" y="T5"/>
                </a:cxn>
                <a:cxn ang="0">
                  <a:pos x="T6" y="T7"/>
                </a:cxn>
              </a:cxnLst>
              <a:rect l="0" t="0" r="r" b="b"/>
              <a:pathLst>
                <a:path w="288" h="192">
                  <a:moveTo>
                    <a:pt x="0" y="192"/>
                  </a:moveTo>
                  <a:cubicBezTo>
                    <a:pt x="10" y="174"/>
                    <a:pt x="29" y="111"/>
                    <a:pt x="59" y="82"/>
                  </a:cubicBezTo>
                  <a:cubicBezTo>
                    <a:pt x="89" y="53"/>
                    <a:pt x="140" y="29"/>
                    <a:pt x="178" y="15"/>
                  </a:cubicBezTo>
                  <a:cubicBezTo>
                    <a:pt x="216" y="1"/>
                    <a:pt x="265" y="3"/>
                    <a:pt x="288" y="0"/>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aphicFrame>
          <p:nvGraphicFramePr>
            <p:cNvPr id="37976" name="Object 88">
              <a:extLst>
                <a:ext uri="{FF2B5EF4-FFF2-40B4-BE49-F238E27FC236}">
                  <a16:creationId xmlns:a16="http://schemas.microsoft.com/office/drawing/2014/main" xmlns="" id="{564BEB94-092C-474D-87CC-B614B2AE12B4}"/>
                </a:ext>
              </a:extLst>
            </p:cNvPr>
            <p:cNvGraphicFramePr>
              <a:graphicFrameLocks noChangeAspect="1"/>
            </p:cNvGraphicFramePr>
            <p:nvPr/>
          </p:nvGraphicFramePr>
          <p:xfrm>
            <a:off x="1536" y="2016"/>
            <a:ext cx="226" cy="392"/>
          </p:xfrm>
          <a:graphic>
            <a:graphicData uri="http://schemas.openxmlformats.org/presentationml/2006/ole">
              <mc:AlternateContent xmlns:mc="http://schemas.openxmlformats.org/markup-compatibility/2006">
                <mc:Choice xmlns:v="urn:schemas-microsoft-com:vml" Requires="v">
                  <p:oleObj spid="_x0000_s70663" name="Equation" r:id="rId3" imgW="190440" imgH="330120" progId="Equation.3">
                    <p:embed/>
                  </p:oleObj>
                </mc:Choice>
                <mc:Fallback>
                  <p:oleObj name="Equation" r:id="rId3" imgW="190440" imgH="330120" progId="Equation.3">
                    <p:embed/>
                    <p:pic>
                      <p:nvPicPr>
                        <p:cNvPr id="37976" name="Object 88">
                          <a:extLst>
                            <a:ext uri="{FF2B5EF4-FFF2-40B4-BE49-F238E27FC236}">
                              <a16:creationId xmlns:a16="http://schemas.microsoft.com/office/drawing/2014/main" xmlns="" id="{564BEB94-092C-474D-87CC-B614B2AE1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2016"/>
                          <a:ext cx="226"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灯片编号占位符 1">
            <a:extLst>
              <a:ext uri="{FF2B5EF4-FFF2-40B4-BE49-F238E27FC236}">
                <a16:creationId xmlns:a16="http://schemas.microsoft.com/office/drawing/2014/main" xmlns="" id="{CDD89DE3-D506-4862-A433-F2AF9ECBE9A4}"/>
              </a:ext>
            </a:extLst>
          </p:cNvPr>
          <p:cNvSpPr>
            <a:spLocks noGrp="1"/>
          </p:cNvSpPr>
          <p:nvPr>
            <p:ph type="sldNum" sz="quarter" idx="10"/>
          </p:nvPr>
        </p:nvSpPr>
        <p:spPr/>
        <p:txBody>
          <a:bodyPr/>
          <a:lstStyle/>
          <a:p>
            <a:fld id="{B699FFD0-3433-43C6-8BA7-66AF56B58600}" type="slidenum">
              <a:rPr lang="en-US" altLang="zh-CN">
                <a:solidFill>
                  <a:srgbClr val="000000"/>
                </a:solidFill>
              </a:rPr>
              <a:pPr/>
              <a:t>22</a:t>
            </a:fld>
            <a:endParaRPr lang="en-US" altLang="zh-CN">
              <a:solidFill>
                <a:srgbClr val="000000"/>
              </a:solidFill>
            </a:endParaRPr>
          </a:p>
        </p:txBody>
      </p:sp>
      <p:grpSp>
        <p:nvGrpSpPr>
          <p:cNvPr id="39053" name="Group 141">
            <a:extLst>
              <a:ext uri="{FF2B5EF4-FFF2-40B4-BE49-F238E27FC236}">
                <a16:creationId xmlns:a16="http://schemas.microsoft.com/office/drawing/2014/main" xmlns="" id="{298AB31E-1D24-42E0-B07E-53885EEB47AD}"/>
              </a:ext>
            </a:extLst>
          </p:cNvPr>
          <p:cNvGrpSpPr>
            <a:grpSpLocks/>
          </p:cNvGrpSpPr>
          <p:nvPr/>
        </p:nvGrpSpPr>
        <p:grpSpPr bwMode="auto">
          <a:xfrm>
            <a:off x="2286000" y="762000"/>
            <a:ext cx="1828800" cy="762000"/>
            <a:chOff x="240" y="432"/>
            <a:chExt cx="1152" cy="480"/>
          </a:xfrm>
        </p:grpSpPr>
        <p:sp>
          <p:nvSpPr>
            <p:cNvPr id="39054" name="AutoShape 142">
              <a:extLst>
                <a:ext uri="{FF2B5EF4-FFF2-40B4-BE49-F238E27FC236}">
                  <a16:creationId xmlns:a16="http://schemas.microsoft.com/office/drawing/2014/main" xmlns="" id="{17D413BA-0188-42BB-9AFD-C58AB626C341}"/>
                </a:ext>
              </a:extLst>
            </p:cNvPr>
            <p:cNvSpPr>
              <a:spLocks noChangeArrowheads="1"/>
            </p:cNvSpPr>
            <p:nvPr/>
          </p:nvSpPr>
          <p:spPr bwMode="auto">
            <a:xfrm>
              <a:off x="240" y="432"/>
              <a:ext cx="864" cy="480"/>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endParaRPr lang="zh-CN" altLang="en-US" sz="1800">
                <a:solidFill>
                  <a:srgbClr val="000000"/>
                </a:solidFill>
              </a:endParaRPr>
            </a:p>
          </p:txBody>
        </p:sp>
        <p:sp>
          <p:nvSpPr>
            <p:cNvPr id="39055" name="Text Box 143">
              <a:extLst>
                <a:ext uri="{FF2B5EF4-FFF2-40B4-BE49-F238E27FC236}">
                  <a16:creationId xmlns:a16="http://schemas.microsoft.com/office/drawing/2014/main" xmlns="" id="{BE055C66-4031-4B2B-AA2B-C632E181AEAE}"/>
                </a:ext>
              </a:extLst>
            </p:cNvPr>
            <p:cNvSpPr txBox="1">
              <a:spLocks noChangeArrowheads="1"/>
            </p:cNvSpPr>
            <p:nvPr/>
          </p:nvSpPr>
          <p:spPr bwMode="auto">
            <a:xfrm>
              <a:off x="384" y="480"/>
              <a:ext cx="100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CC0000"/>
                  </a:solidFill>
                  <a:latin typeface="Times New Roman" panose="02020603050405020304" pitchFamily="18" charset="0"/>
                </a:rPr>
                <a:t>讨论</a:t>
              </a:r>
            </a:p>
          </p:txBody>
        </p:sp>
      </p:grpSp>
      <p:sp>
        <p:nvSpPr>
          <p:cNvPr id="39057" name="Text Box 145">
            <a:extLst>
              <a:ext uri="{FF2B5EF4-FFF2-40B4-BE49-F238E27FC236}">
                <a16:creationId xmlns:a16="http://schemas.microsoft.com/office/drawing/2014/main" xmlns="" id="{D67CF200-B7E8-48C9-89F7-8657628EDAA1}"/>
              </a:ext>
            </a:extLst>
          </p:cNvPr>
          <p:cNvSpPr txBox="1">
            <a:spLocks noChangeArrowheads="1"/>
          </p:cNvSpPr>
          <p:nvPr/>
        </p:nvSpPr>
        <p:spPr bwMode="auto">
          <a:xfrm>
            <a:off x="3810001" y="914400"/>
            <a:ext cx="6607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1C1C1C"/>
                </a:solidFill>
                <a:latin typeface="Times New Roman" panose="02020603050405020304" pitchFamily="18" charset="0"/>
              </a:rPr>
              <a:t>讨论光线的反射和折射</a:t>
            </a:r>
            <a:r>
              <a:rPr lang="en-US" altLang="zh-CN" b="1">
                <a:solidFill>
                  <a:srgbClr val="1C1C1C"/>
                </a:solidFill>
                <a:latin typeface="宋体" panose="02010600030101010101" pitchFamily="2" charset="-122"/>
              </a:rPr>
              <a:t>(</a:t>
            </a:r>
            <a:r>
              <a:rPr lang="zh-CN" altLang="en-US" b="1">
                <a:solidFill>
                  <a:srgbClr val="000000"/>
                </a:solidFill>
              </a:rPr>
              <a:t>起偏角    </a:t>
            </a:r>
            <a:r>
              <a:rPr lang="en-US" altLang="zh-CN">
                <a:solidFill>
                  <a:srgbClr val="000000"/>
                </a:solidFill>
                <a:latin typeface="宋体" panose="02010600030101010101" pitchFamily="2" charset="-122"/>
              </a:rPr>
              <a:t>)</a:t>
            </a:r>
            <a:endParaRPr lang="en-US" altLang="zh-CN" b="1">
              <a:solidFill>
                <a:srgbClr val="000000"/>
              </a:solidFill>
            </a:endParaRPr>
          </a:p>
        </p:txBody>
      </p:sp>
      <p:graphicFrame>
        <p:nvGraphicFramePr>
          <p:cNvPr id="39058" name="Object 146">
            <a:extLst>
              <a:ext uri="{FF2B5EF4-FFF2-40B4-BE49-F238E27FC236}">
                <a16:creationId xmlns:a16="http://schemas.microsoft.com/office/drawing/2014/main" xmlns="" id="{A1B732E1-604D-4391-945B-8DEDF5953568}"/>
              </a:ext>
            </a:extLst>
          </p:cNvPr>
          <p:cNvGraphicFramePr>
            <a:graphicFrameLocks noChangeAspect="1"/>
          </p:cNvGraphicFramePr>
          <p:nvPr/>
        </p:nvGraphicFramePr>
        <p:xfrm>
          <a:off x="9491664" y="914400"/>
          <a:ext cx="414337" cy="685800"/>
        </p:xfrm>
        <a:graphic>
          <a:graphicData uri="http://schemas.openxmlformats.org/presentationml/2006/ole">
            <mc:AlternateContent xmlns:mc="http://schemas.openxmlformats.org/markup-compatibility/2006">
              <mc:Choice xmlns:v="urn:schemas-microsoft-com:vml" Requires="v">
                <p:oleObj spid="_x0000_s71724" name="Equation" r:id="rId3" imgW="177480" imgH="330120" progId="Equation.3">
                  <p:embed/>
                </p:oleObj>
              </mc:Choice>
              <mc:Fallback>
                <p:oleObj name="Equation" r:id="rId3" imgW="177480" imgH="330120" progId="Equation.3">
                  <p:embed/>
                  <p:pic>
                    <p:nvPicPr>
                      <p:cNvPr id="39058" name="Object 146">
                        <a:extLst>
                          <a:ext uri="{FF2B5EF4-FFF2-40B4-BE49-F238E27FC236}">
                            <a16:creationId xmlns:a16="http://schemas.microsoft.com/office/drawing/2014/main" xmlns="" id="{A1B732E1-604D-4391-945B-8DEDF5953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1664" y="914400"/>
                        <a:ext cx="414337"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4" name="Rectangle 2">
            <a:extLst>
              <a:ext uri="{FF2B5EF4-FFF2-40B4-BE49-F238E27FC236}">
                <a16:creationId xmlns:a16="http://schemas.microsoft.com/office/drawing/2014/main" xmlns="" id="{8D997DAC-135E-4000-B452-45254BB9401C}"/>
              </a:ext>
            </a:extLst>
          </p:cNvPr>
          <p:cNvSpPr>
            <a:spLocks noChangeArrowheads="1"/>
          </p:cNvSpPr>
          <p:nvPr/>
        </p:nvSpPr>
        <p:spPr bwMode="auto">
          <a:xfrm>
            <a:off x="2362200" y="3881438"/>
            <a:ext cx="7543800" cy="22145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15" name="Rectangle 3">
            <a:extLst>
              <a:ext uri="{FF2B5EF4-FFF2-40B4-BE49-F238E27FC236}">
                <a16:creationId xmlns:a16="http://schemas.microsoft.com/office/drawing/2014/main" xmlns="" id="{CECAD850-FEF9-4A84-9DD9-3133948D4E6B}"/>
              </a:ext>
            </a:extLst>
          </p:cNvPr>
          <p:cNvSpPr>
            <a:spLocks noChangeArrowheads="1"/>
          </p:cNvSpPr>
          <p:nvPr/>
        </p:nvSpPr>
        <p:spPr bwMode="auto">
          <a:xfrm>
            <a:off x="2362200" y="1524001"/>
            <a:ext cx="7543800" cy="21431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38916" name="Group 4">
            <a:extLst>
              <a:ext uri="{FF2B5EF4-FFF2-40B4-BE49-F238E27FC236}">
                <a16:creationId xmlns:a16="http://schemas.microsoft.com/office/drawing/2014/main" xmlns="" id="{CE0F4509-334E-4C24-A97E-3949114812E6}"/>
              </a:ext>
            </a:extLst>
          </p:cNvPr>
          <p:cNvGrpSpPr>
            <a:grpSpLocks/>
          </p:cNvGrpSpPr>
          <p:nvPr/>
        </p:nvGrpSpPr>
        <p:grpSpPr bwMode="auto">
          <a:xfrm>
            <a:off x="3505201" y="2062163"/>
            <a:ext cx="1300163" cy="512762"/>
            <a:chOff x="1100" y="1322"/>
            <a:chExt cx="868" cy="344"/>
          </a:xfrm>
        </p:grpSpPr>
        <p:sp>
          <p:nvSpPr>
            <p:cNvPr id="38917" name="Line 5">
              <a:extLst>
                <a:ext uri="{FF2B5EF4-FFF2-40B4-BE49-F238E27FC236}">
                  <a16:creationId xmlns:a16="http://schemas.microsoft.com/office/drawing/2014/main" xmlns="" id="{729601AF-7F6D-4C21-B103-15BD17BF8672}"/>
                </a:ext>
              </a:extLst>
            </p:cNvPr>
            <p:cNvSpPr>
              <a:spLocks noChangeShapeType="1"/>
            </p:cNvSpPr>
            <p:nvPr/>
          </p:nvSpPr>
          <p:spPr bwMode="auto">
            <a:xfrm rot="19730464" flipV="1">
              <a:off x="1100" y="1440"/>
              <a:ext cx="868" cy="26"/>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18" name="Oval 6">
              <a:extLst>
                <a:ext uri="{FF2B5EF4-FFF2-40B4-BE49-F238E27FC236}">
                  <a16:creationId xmlns:a16="http://schemas.microsoft.com/office/drawing/2014/main" xmlns="" id="{8749D9C7-EA17-4730-81F6-C29010C53236}"/>
                </a:ext>
              </a:extLst>
            </p:cNvPr>
            <p:cNvSpPr>
              <a:spLocks noChangeArrowheads="1"/>
            </p:cNvSpPr>
            <p:nvPr/>
          </p:nvSpPr>
          <p:spPr bwMode="auto">
            <a:xfrm rot="-23469536">
              <a:off x="1253" y="1620"/>
              <a:ext cx="41" cy="4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19" name="Oval 7">
              <a:extLst>
                <a:ext uri="{FF2B5EF4-FFF2-40B4-BE49-F238E27FC236}">
                  <a16:creationId xmlns:a16="http://schemas.microsoft.com/office/drawing/2014/main" xmlns="" id="{1EC00924-5347-481F-A749-852B45B739A4}"/>
                </a:ext>
              </a:extLst>
            </p:cNvPr>
            <p:cNvSpPr>
              <a:spLocks noChangeArrowheads="1"/>
            </p:cNvSpPr>
            <p:nvPr/>
          </p:nvSpPr>
          <p:spPr bwMode="auto">
            <a:xfrm rot="-23469536">
              <a:off x="1359" y="1538"/>
              <a:ext cx="40" cy="4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20" name="Oval 8">
              <a:extLst>
                <a:ext uri="{FF2B5EF4-FFF2-40B4-BE49-F238E27FC236}">
                  <a16:creationId xmlns:a16="http://schemas.microsoft.com/office/drawing/2014/main" xmlns="" id="{A650A2A2-6E41-4BFD-A22B-363B9B36AB1E}"/>
                </a:ext>
              </a:extLst>
            </p:cNvPr>
            <p:cNvSpPr>
              <a:spLocks noChangeArrowheads="1"/>
            </p:cNvSpPr>
            <p:nvPr/>
          </p:nvSpPr>
          <p:spPr bwMode="auto">
            <a:xfrm rot="-23469536">
              <a:off x="1464" y="1467"/>
              <a:ext cx="41" cy="4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21" name="Oval 9">
              <a:extLst>
                <a:ext uri="{FF2B5EF4-FFF2-40B4-BE49-F238E27FC236}">
                  <a16:creationId xmlns:a16="http://schemas.microsoft.com/office/drawing/2014/main" xmlns="" id="{62CEACE4-3BBD-45B8-9195-17BADE6D37A9}"/>
                </a:ext>
              </a:extLst>
            </p:cNvPr>
            <p:cNvSpPr>
              <a:spLocks noChangeArrowheads="1"/>
            </p:cNvSpPr>
            <p:nvPr/>
          </p:nvSpPr>
          <p:spPr bwMode="auto">
            <a:xfrm rot="-23469536">
              <a:off x="1568" y="1395"/>
              <a:ext cx="41" cy="4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22" name="Oval 10">
              <a:extLst>
                <a:ext uri="{FF2B5EF4-FFF2-40B4-BE49-F238E27FC236}">
                  <a16:creationId xmlns:a16="http://schemas.microsoft.com/office/drawing/2014/main" xmlns="" id="{0E5F0373-9202-4040-A080-3B1BDD666FEA}"/>
                </a:ext>
              </a:extLst>
            </p:cNvPr>
            <p:cNvSpPr>
              <a:spLocks noChangeArrowheads="1"/>
            </p:cNvSpPr>
            <p:nvPr/>
          </p:nvSpPr>
          <p:spPr bwMode="auto">
            <a:xfrm rot="-23469536">
              <a:off x="1673" y="1322"/>
              <a:ext cx="42" cy="4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8923" name="Group 11">
            <a:extLst>
              <a:ext uri="{FF2B5EF4-FFF2-40B4-BE49-F238E27FC236}">
                <a16:creationId xmlns:a16="http://schemas.microsoft.com/office/drawing/2014/main" xmlns="" id="{E37D2C2B-38AE-4D3F-AB89-0308EEC4B5BB}"/>
              </a:ext>
            </a:extLst>
          </p:cNvPr>
          <p:cNvGrpSpPr>
            <a:grpSpLocks/>
          </p:cNvGrpSpPr>
          <p:nvPr/>
        </p:nvGrpSpPr>
        <p:grpSpPr bwMode="auto">
          <a:xfrm>
            <a:off x="2436813" y="1946276"/>
            <a:ext cx="1300162" cy="568325"/>
            <a:chOff x="386" y="1244"/>
            <a:chExt cx="869" cy="382"/>
          </a:xfrm>
        </p:grpSpPr>
        <p:sp>
          <p:nvSpPr>
            <p:cNvPr id="38924" name="Line 12">
              <a:extLst>
                <a:ext uri="{FF2B5EF4-FFF2-40B4-BE49-F238E27FC236}">
                  <a16:creationId xmlns:a16="http://schemas.microsoft.com/office/drawing/2014/main" xmlns="" id="{62F586F8-EDBB-4468-9DD9-EB22328AF595}"/>
                </a:ext>
              </a:extLst>
            </p:cNvPr>
            <p:cNvSpPr>
              <a:spLocks noChangeShapeType="1"/>
            </p:cNvSpPr>
            <p:nvPr/>
          </p:nvSpPr>
          <p:spPr bwMode="auto">
            <a:xfrm rot="-19557825">
              <a:off x="386" y="1455"/>
              <a:ext cx="869" cy="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25" name="Line 13">
              <a:extLst>
                <a:ext uri="{FF2B5EF4-FFF2-40B4-BE49-F238E27FC236}">
                  <a16:creationId xmlns:a16="http://schemas.microsoft.com/office/drawing/2014/main" xmlns="" id="{BD3D9ECE-28C8-4A05-808A-FD266632CAC5}"/>
                </a:ext>
              </a:extLst>
            </p:cNvPr>
            <p:cNvSpPr>
              <a:spLocks noChangeShapeType="1"/>
            </p:cNvSpPr>
            <p:nvPr/>
          </p:nvSpPr>
          <p:spPr bwMode="auto">
            <a:xfrm rot="-19557825">
              <a:off x="615" y="1244"/>
              <a:ext cx="0" cy="1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26" name="Line 14">
              <a:extLst>
                <a:ext uri="{FF2B5EF4-FFF2-40B4-BE49-F238E27FC236}">
                  <a16:creationId xmlns:a16="http://schemas.microsoft.com/office/drawing/2014/main" xmlns="" id="{2DC9C9E3-02E7-4EB6-B8A4-9081F74F7176}"/>
                </a:ext>
              </a:extLst>
            </p:cNvPr>
            <p:cNvSpPr>
              <a:spLocks noChangeShapeType="1"/>
            </p:cNvSpPr>
            <p:nvPr/>
          </p:nvSpPr>
          <p:spPr bwMode="auto">
            <a:xfrm rot="-19557825">
              <a:off x="732" y="1321"/>
              <a:ext cx="0" cy="1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27" name="Line 15">
              <a:extLst>
                <a:ext uri="{FF2B5EF4-FFF2-40B4-BE49-F238E27FC236}">
                  <a16:creationId xmlns:a16="http://schemas.microsoft.com/office/drawing/2014/main" xmlns="" id="{3F6648F4-F17A-48DC-B69B-2A003FFBDE6B}"/>
                </a:ext>
              </a:extLst>
            </p:cNvPr>
            <p:cNvSpPr>
              <a:spLocks noChangeShapeType="1"/>
            </p:cNvSpPr>
            <p:nvPr/>
          </p:nvSpPr>
          <p:spPr bwMode="auto">
            <a:xfrm rot="-19557825">
              <a:off x="849" y="1398"/>
              <a:ext cx="0" cy="1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28" name="Line 16">
              <a:extLst>
                <a:ext uri="{FF2B5EF4-FFF2-40B4-BE49-F238E27FC236}">
                  <a16:creationId xmlns:a16="http://schemas.microsoft.com/office/drawing/2014/main" xmlns="" id="{7D87F5E4-558F-4AC2-9851-88E69AB8B1D9}"/>
                </a:ext>
              </a:extLst>
            </p:cNvPr>
            <p:cNvSpPr>
              <a:spLocks noChangeShapeType="1"/>
            </p:cNvSpPr>
            <p:nvPr/>
          </p:nvSpPr>
          <p:spPr bwMode="auto">
            <a:xfrm rot="-19557825">
              <a:off x="966" y="1475"/>
              <a:ext cx="0" cy="1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29" name="Oval 17">
              <a:extLst>
                <a:ext uri="{FF2B5EF4-FFF2-40B4-BE49-F238E27FC236}">
                  <a16:creationId xmlns:a16="http://schemas.microsoft.com/office/drawing/2014/main" xmlns="" id="{6FE49721-72F8-409F-937A-66FC380B8AA4}"/>
                </a:ext>
              </a:extLst>
            </p:cNvPr>
            <p:cNvSpPr>
              <a:spLocks noChangeArrowheads="1"/>
            </p:cNvSpPr>
            <p:nvPr/>
          </p:nvSpPr>
          <p:spPr bwMode="auto">
            <a:xfrm rot="-19557825">
              <a:off x="532" y="1263"/>
              <a:ext cx="48" cy="3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30" name="Oval 18">
              <a:extLst>
                <a:ext uri="{FF2B5EF4-FFF2-40B4-BE49-F238E27FC236}">
                  <a16:creationId xmlns:a16="http://schemas.microsoft.com/office/drawing/2014/main" xmlns="" id="{6F6F1163-1028-42EB-AAD0-063A3861626F}"/>
                </a:ext>
              </a:extLst>
            </p:cNvPr>
            <p:cNvSpPr>
              <a:spLocks noChangeArrowheads="1"/>
            </p:cNvSpPr>
            <p:nvPr/>
          </p:nvSpPr>
          <p:spPr bwMode="auto">
            <a:xfrm rot="-19557825">
              <a:off x="650" y="1339"/>
              <a:ext cx="47" cy="3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31" name="Oval 19">
              <a:extLst>
                <a:ext uri="{FF2B5EF4-FFF2-40B4-BE49-F238E27FC236}">
                  <a16:creationId xmlns:a16="http://schemas.microsoft.com/office/drawing/2014/main" xmlns="" id="{F1335739-4503-425A-9B50-6A30E2079208}"/>
                </a:ext>
              </a:extLst>
            </p:cNvPr>
            <p:cNvSpPr>
              <a:spLocks noChangeArrowheads="1"/>
            </p:cNvSpPr>
            <p:nvPr/>
          </p:nvSpPr>
          <p:spPr bwMode="auto">
            <a:xfrm rot="-19557825">
              <a:off x="767" y="1417"/>
              <a:ext cx="47" cy="3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32" name="Oval 20">
              <a:extLst>
                <a:ext uri="{FF2B5EF4-FFF2-40B4-BE49-F238E27FC236}">
                  <a16:creationId xmlns:a16="http://schemas.microsoft.com/office/drawing/2014/main" xmlns="" id="{7BFEBE01-817D-47ED-B2BD-DD3C2D0358A7}"/>
                </a:ext>
              </a:extLst>
            </p:cNvPr>
            <p:cNvSpPr>
              <a:spLocks noChangeArrowheads="1"/>
            </p:cNvSpPr>
            <p:nvPr/>
          </p:nvSpPr>
          <p:spPr bwMode="auto">
            <a:xfrm rot="-19557825">
              <a:off x="884" y="1493"/>
              <a:ext cx="47" cy="3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33" name="Oval 21">
              <a:extLst>
                <a:ext uri="{FF2B5EF4-FFF2-40B4-BE49-F238E27FC236}">
                  <a16:creationId xmlns:a16="http://schemas.microsoft.com/office/drawing/2014/main" xmlns="" id="{1916A28B-D86B-4FCE-AA92-919F98C0B0D3}"/>
                </a:ext>
              </a:extLst>
            </p:cNvPr>
            <p:cNvSpPr>
              <a:spLocks noChangeArrowheads="1"/>
            </p:cNvSpPr>
            <p:nvPr/>
          </p:nvSpPr>
          <p:spPr bwMode="auto">
            <a:xfrm rot="-19557825">
              <a:off x="1001" y="1571"/>
              <a:ext cx="47" cy="3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aphicFrame>
        <p:nvGraphicFramePr>
          <p:cNvPr id="38934" name="Object 22">
            <a:extLst>
              <a:ext uri="{FF2B5EF4-FFF2-40B4-BE49-F238E27FC236}">
                <a16:creationId xmlns:a16="http://schemas.microsoft.com/office/drawing/2014/main" xmlns="" id="{F4B0D098-257E-459D-A739-2B16456D1192}"/>
              </a:ext>
            </a:extLst>
          </p:cNvPr>
          <p:cNvGraphicFramePr>
            <a:graphicFrameLocks noChangeAspect="1"/>
          </p:cNvGraphicFramePr>
          <p:nvPr/>
        </p:nvGraphicFramePr>
        <p:xfrm>
          <a:off x="3241676" y="1666875"/>
          <a:ext cx="346075" cy="749300"/>
        </p:xfrm>
        <a:graphic>
          <a:graphicData uri="http://schemas.openxmlformats.org/presentationml/2006/ole">
            <mc:AlternateContent xmlns:mc="http://schemas.openxmlformats.org/markup-compatibility/2006">
              <mc:Choice xmlns:v="urn:schemas-microsoft-com:vml" Requires="v">
                <p:oleObj spid="_x0000_s71725" name="公式" r:id="rId5" imgW="164880" imgH="330120" progId="Equation.3">
                  <p:embed/>
                </p:oleObj>
              </mc:Choice>
              <mc:Fallback>
                <p:oleObj name="公式" r:id="rId5" imgW="164880" imgH="330120" progId="Equation.3">
                  <p:embed/>
                  <p:pic>
                    <p:nvPicPr>
                      <p:cNvPr id="38934" name="Object 22">
                        <a:extLst>
                          <a:ext uri="{FF2B5EF4-FFF2-40B4-BE49-F238E27FC236}">
                            <a16:creationId xmlns:a16="http://schemas.microsoft.com/office/drawing/2014/main" xmlns="" id="{F4B0D098-257E-459D-A739-2B16456D11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1676" y="1666875"/>
                        <a:ext cx="346075"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5" name="Line 23">
            <a:extLst>
              <a:ext uri="{FF2B5EF4-FFF2-40B4-BE49-F238E27FC236}">
                <a16:creationId xmlns:a16="http://schemas.microsoft.com/office/drawing/2014/main" xmlns="" id="{289F9FB2-CE9E-443A-AB40-AE7EF76A738F}"/>
              </a:ext>
            </a:extLst>
          </p:cNvPr>
          <p:cNvSpPr>
            <a:spLocks noChangeShapeType="1"/>
          </p:cNvSpPr>
          <p:nvPr/>
        </p:nvSpPr>
        <p:spPr bwMode="auto">
          <a:xfrm>
            <a:off x="3609975" y="1738314"/>
            <a:ext cx="0" cy="1855787"/>
          </a:xfrm>
          <a:prstGeom prst="line">
            <a:avLst/>
          </a:prstGeom>
          <a:noFill/>
          <a:ln w="28575">
            <a:solidFill>
              <a:srgbClr val="000000"/>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36" name="Line 24">
            <a:extLst>
              <a:ext uri="{FF2B5EF4-FFF2-40B4-BE49-F238E27FC236}">
                <a16:creationId xmlns:a16="http://schemas.microsoft.com/office/drawing/2014/main" xmlns="" id="{0EE4100A-2993-4FF6-808E-06D35B641A37}"/>
              </a:ext>
            </a:extLst>
          </p:cNvPr>
          <p:cNvSpPr>
            <a:spLocks noChangeShapeType="1"/>
          </p:cNvSpPr>
          <p:nvPr/>
        </p:nvSpPr>
        <p:spPr bwMode="auto">
          <a:xfrm>
            <a:off x="2619375" y="2633663"/>
            <a:ext cx="2044700" cy="0"/>
          </a:xfrm>
          <a:prstGeom prst="line">
            <a:avLst/>
          </a:prstGeom>
          <a:noFill/>
          <a:ln w="2857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nvGrpSpPr>
          <p:cNvPr id="38937" name="Group 25">
            <a:extLst>
              <a:ext uri="{FF2B5EF4-FFF2-40B4-BE49-F238E27FC236}">
                <a16:creationId xmlns:a16="http://schemas.microsoft.com/office/drawing/2014/main" xmlns="" id="{A3C8E35F-7EFD-4137-A38A-B54B00217D69}"/>
              </a:ext>
            </a:extLst>
          </p:cNvPr>
          <p:cNvGrpSpPr>
            <a:grpSpLocks/>
          </p:cNvGrpSpPr>
          <p:nvPr/>
        </p:nvGrpSpPr>
        <p:grpSpPr bwMode="auto">
          <a:xfrm>
            <a:off x="3656013" y="2524126"/>
            <a:ext cx="461962" cy="1071563"/>
            <a:chOff x="1200" y="1680"/>
            <a:chExt cx="309" cy="720"/>
          </a:xfrm>
        </p:grpSpPr>
        <p:sp>
          <p:nvSpPr>
            <p:cNvPr id="38938" name="Line 26">
              <a:extLst>
                <a:ext uri="{FF2B5EF4-FFF2-40B4-BE49-F238E27FC236}">
                  <a16:creationId xmlns:a16="http://schemas.microsoft.com/office/drawing/2014/main" xmlns="" id="{E34BAC35-22C5-499D-902D-CD42AF597769}"/>
                </a:ext>
              </a:extLst>
            </p:cNvPr>
            <p:cNvSpPr>
              <a:spLocks noChangeShapeType="1"/>
            </p:cNvSpPr>
            <p:nvPr/>
          </p:nvSpPr>
          <p:spPr bwMode="auto">
            <a:xfrm rot="3581093" flipH="1">
              <a:off x="992" y="2040"/>
              <a:ext cx="720" cy="0"/>
            </a:xfrm>
            <a:prstGeom prst="line">
              <a:avLst/>
            </a:prstGeom>
            <a:noFill/>
            <a:ln w="28575">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39" name="Line 27">
              <a:extLst>
                <a:ext uri="{FF2B5EF4-FFF2-40B4-BE49-F238E27FC236}">
                  <a16:creationId xmlns:a16="http://schemas.microsoft.com/office/drawing/2014/main" xmlns="" id="{B7F3B617-0A5E-47F8-9F2F-D66E9FA5A496}"/>
                </a:ext>
              </a:extLst>
            </p:cNvPr>
            <p:cNvSpPr>
              <a:spLocks noChangeShapeType="1"/>
            </p:cNvSpPr>
            <p:nvPr/>
          </p:nvSpPr>
          <p:spPr bwMode="auto">
            <a:xfrm rot="3581093" flipV="1">
              <a:off x="1288" y="1814"/>
              <a:ext cx="0" cy="166"/>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40" name="Line 28">
              <a:extLst>
                <a:ext uri="{FF2B5EF4-FFF2-40B4-BE49-F238E27FC236}">
                  <a16:creationId xmlns:a16="http://schemas.microsoft.com/office/drawing/2014/main" xmlns="" id="{B0F0CCCB-A133-437E-9CA6-D354557FB70A}"/>
                </a:ext>
              </a:extLst>
            </p:cNvPr>
            <p:cNvSpPr>
              <a:spLocks noChangeShapeType="1"/>
            </p:cNvSpPr>
            <p:nvPr/>
          </p:nvSpPr>
          <p:spPr bwMode="auto">
            <a:xfrm rot="-18018907">
              <a:off x="1329" y="1857"/>
              <a:ext cx="0" cy="166"/>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41" name="Line 29">
              <a:extLst>
                <a:ext uri="{FF2B5EF4-FFF2-40B4-BE49-F238E27FC236}">
                  <a16:creationId xmlns:a16="http://schemas.microsoft.com/office/drawing/2014/main" xmlns="" id="{F9FFD68D-D62D-4BEA-B6C9-16380A02EFCB}"/>
                </a:ext>
              </a:extLst>
            </p:cNvPr>
            <p:cNvSpPr>
              <a:spLocks noChangeShapeType="1"/>
            </p:cNvSpPr>
            <p:nvPr/>
          </p:nvSpPr>
          <p:spPr bwMode="auto">
            <a:xfrm rot="-18018907">
              <a:off x="1405" y="2029"/>
              <a:ext cx="0" cy="166"/>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42" name="Oval 30">
              <a:extLst>
                <a:ext uri="{FF2B5EF4-FFF2-40B4-BE49-F238E27FC236}">
                  <a16:creationId xmlns:a16="http://schemas.microsoft.com/office/drawing/2014/main" xmlns="" id="{D1EA3F44-CC11-4271-A9B1-5704EFBC34CF}"/>
                </a:ext>
              </a:extLst>
            </p:cNvPr>
            <p:cNvSpPr>
              <a:spLocks noChangeArrowheads="1"/>
            </p:cNvSpPr>
            <p:nvPr/>
          </p:nvSpPr>
          <p:spPr bwMode="auto">
            <a:xfrm rot="-18018907">
              <a:off x="1198" y="1778"/>
              <a:ext cx="57" cy="54"/>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43" name="Oval 31">
              <a:extLst>
                <a:ext uri="{FF2B5EF4-FFF2-40B4-BE49-F238E27FC236}">
                  <a16:creationId xmlns:a16="http://schemas.microsoft.com/office/drawing/2014/main" xmlns="" id="{0F241A90-470E-47B3-9BA3-11EED6267BE6}"/>
                </a:ext>
              </a:extLst>
            </p:cNvPr>
            <p:cNvSpPr>
              <a:spLocks noChangeArrowheads="1"/>
            </p:cNvSpPr>
            <p:nvPr/>
          </p:nvSpPr>
          <p:spPr bwMode="auto">
            <a:xfrm rot="-18018907">
              <a:off x="1327" y="2009"/>
              <a:ext cx="57" cy="54"/>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44" name="Line 32">
              <a:extLst>
                <a:ext uri="{FF2B5EF4-FFF2-40B4-BE49-F238E27FC236}">
                  <a16:creationId xmlns:a16="http://schemas.microsoft.com/office/drawing/2014/main" xmlns="" id="{09042B90-A635-4018-BBFD-8C5AD7BE8B0E}"/>
                </a:ext>
              </a:extLst>
            </p:cNvPr>
            <p:cNvSpPr>
              <a:spLocks noChangeShapeType="1"/>
            </p:cNvSpPr>
            <p:nvPr/>
          </p:nvSpPr>
          <p:spPr bwMode="auto">
            <a:xfrm rot="-18018907">
              <a:off x="1427" y="2077"/>
              <a:ext cx="0" cy="165"/>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8945" name="Group 33">
            <a:extLst>
              <a:ext uri="{FF2B5EF4-FFF2-40B4-BE49-F238E27FC236}">
                <a16:creationId xmlns:a16="http://schemas.microsoft.com/office/drawing/2014/main" xmlns="" id="{6861F8AC-B7DA-48F1-81A1-36D428B1792F}"/>
              </a:ext>
            </a:extLst>
          </p:cNvPr>
          <p:cNvGrpSpPr>
            <a:grpSpLocks/>
          </p:cNvGrpSpPr>
          <p:nvPr/>
        </p:nvGrpSpPr>
        <p:grpSpPr bwMode="auto">
          <a:xfrm>
            <a:off x="4948238" y="1666876"/>
            <a:ext cx="2227262" cy="1927225"/>
            <a:chOff x="2064" y="1056"/>
            <a:chExt cx="1488" cy="1295"/>
          </a:xfrm>
        </p:grpSpPr>
        <p:sp>
          <p:nvSpPr>
            <p:cNvPr id="38946" name="Line 34">
              <a:extLst>
                <a:ext uri="{FF2B5EF4-FFF2-40B4-BE49-F238E27FC236}">
                  <a16:creationId xmlns:a16="http://schemas.microsoft.com/office/drawing/2014/main" xmlns="" id="{AF2EDC2A-20E4-41BC-B800-EDD58E10F2F7}"/>
                </a:ext>
              </a:extLst>
            </p:cNvPr>
            <p:cNvSpPr>
              <a:spLocks noChangeShapeType="1"/>
            </p:cNvSpPr>
            <p:nvPr/>
          </p:nvSpPr>
          <p:spPr bwMode="auto">
            <a:xfrm rot="-19612775">
              <a:off x="2064" y="1474"/>
              <a:ext cx="865" cy="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47" name="Line 35">
              <a:extLst>
                <a:ext uri="{FF2B5EF4-FFF2-40B4-BE49-F238E27FC236}">
                  <a16:creationId xmlns:a16="http://schemas.microsoft.com/office/drawing/2014/main" xmlns="" id="{C2704F24-8238-4C72-90FF-5FFC07AD558A}"/>
                </a:ext>
              </a:extLst>
            </p:cNvPr>
            <p:cNvSpPr>
              <a:spLocks noChangeShapeType="1"/>
            </p:cNvSpPr>
            <p:nvPr/>
          </p:nvSpPr>
          <p:spPr bwMode="auto">
            <a:xfrm rot="-19612775">
              <a:off x="2291" y="1265"/>
              <a:ext cx="0" cy="152"/>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48" name="Line 36">
              <a:extLst>
                <a:ext uri="{FF2B5EF4-FFF2-40B4-BE49-F238E27FC236}">
                  <a16:creationId xmlns:a16="http://schemas.microsoft.com/office/drawing/2014/main" xmlns="" id="{1DB5319B-0A01-4458-975D-26FE61581EFA}"/>
                </a:ext>
              </a:extLst>
            </p:cNvPr>
            <p:cNvSpPr>
              <a:spLocks noChangeShapeType="1"/>
            </p:cNvSpPr>
            <p:nvPr/>
          </p:nvSpPr>
          <p:spPr bwMode="auto">
            <a:xfrm rot="-19612775">
              <a:off x="2408" y="1341"/>
              <a:ext cx="0" cy="152"/>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49" name="Line 37">
              <a:extLst>
                <a:ext uri="{FF2B5EF4-FFF2-40B4-BE49-F238E27FC236}">
                  <a16:creationId xmlns:a16="http://schemas.microsoft.com/office/drawing/2014/main" xmlns="" id="{8021E6C3-9360-4A61-90A5-BC56A08188B7}"/>
                </a:ext>
              </a:extLst>
            </p:cNvPr>
            <p:cNvSpPr>
              <a:spLocks noChangeShapeType="1"/>
            </p:cNvSpPr>
            <p:nvPr/>
          </p:nvSpPr>
          <p:spPr bwMode="auto">
            <a:xfrm rot="-19612775">
              <a:off x="2527" y="1418"/>
              <a:ext cx="0" cy="150"/>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50" name="Line 38">
              <a:extLst>
                <a:ext uri="{FF2B5EF4-FFF2-40B4-BE49-F238E27FC236}">
                  <a16:creationId xmlns:a16="http://schemas.microsoft.com/office/drawing/2014/main" xmlns="" id="{DEBB208C-D630-47D1-98E5-3CDB3C760941}"/>
                </a:ext>
              </a:extLst>
            </p:cNvPr>
            <p:cNvSpPr>
              <a:spLocks noChangeShapeType="1"/>
            </p:cNvSpPr>
            <p:nvPr/>
          </p:nvSpPr>
          <p:spPr bwMode="auto">
            <a:xfrm rot="-19612775">
              <a:off x="2644" y="1492"/>
              <a:ext cx="0" cy="151"/>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8951" name="Object 39">
              <a:extLst>
                <a:ext uri="{FF2B5EF4-FFF2-40B4-BE49-F238E27FC236}">
                  <a16:creationId xmlns:a16="http://schemas.microsoft.com/office/drawing/2014/main" xmlns="" id="{A07CD057-549A-459D-B1AC-4E22ACF6195A}"/>
                </a:ext>
              </a:extLst>
            </p:cNvPr>
            <p:cNvGraphicFramePr>
              <a:graphicFrameLocks noChangeAspect="1"/>
            </p:cNvGraphicFramePr>
            <p:nvPr/>
          </p:nvGraphicFramePr>
          <p:xfrm>
            <a:off x="2570" y="1056"/>
            <a:ext cx="237" cy="518"/>
          </p:xfrm>
          <a:graphic>
            <a:graphicData uri="http://schemas.openxmlformats.org/presentationml/2006/ole">
              <mc:AlternateContent xmlns:mc="http://schemas.openxmlformats.org/markup-compatibility/2006">
                <mc:Choice xmlns:v="urn:schemas-microsoft-com:vml" Requires="v">
                  <p:oleObj spid="_x0000_s71726" name="公式" r:id="rId7" imgW="164880" imgH="330120" progId="Equation.3">
                    <p:embed/>
                  </p:oleObj>
                </mc:Choice>
                <mc:Fallback>
                  <p:oleObj name="公式" r:id="rId7" imgW="164880" imgH="330120" progId="Equation.3">
                    <p:embed/>
                    <p:pic>
                      <p:nvPicPr>
                        <p:cNvPr id="38951" name="Object 39">
                          <a:extLst>
                            <a:ext uri="{FF2B5EF4-FFF2-40B4-BE49-F238E27FC236}">
                              <a16:creationId xmlns:a16="http://schemas.microsoft.com/office/drawing/2014/main" xmlns="" id="{A07CD057-549A-459D-B1AC-4E22ACF619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0" y="1056"/>
                          <a:ext cx="237" cy="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52" name="Line 40">
              <a:extLst>
                <a:ext uri="{FF2B5EF4-FFF2-40B4-BE49-F238E27FC236}">
                  <a16:creationId xmlns:a16="http://schemas.microsoft.com/office/drawing/2014/main" xmlns="" id="{724A3F7D-B79A-4FCE-994A-C11DFF3A0037}"/>
                </a:ext>
              </a:extLst>
            </p:cNvPr>
            <p:cNvSpPr>
              <a:spLocks noChangeShapeType="1"/>
            </p:cNvSpPr>
            <p:nvPr/>
          </p:nvSpPr>
          <p:spPr bwMode="auto">
            <a:xfrm>
              <a:off x="2851" y="1104"/>
              <a:ext cx="0" cy="1247"/>
            </a:xfrm>
            <a:prstGeom prst="line">
              <a:avLst/>
            </a:prstGeom>
            <a:noFill/>
            <a:ln w="28575">
              <a:solidFill>
                <a:srgbClr val="000000"/>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53" name="Line 41">
              <a:extLst>
                <a:ext uri="{FF2B5EF4-FFF2-40B4-BE49-F238E27FC236}">
                  <a16:creationId xmlns:a16="http://schemas.microsoft.com/office/drawing/2014/main" xmlns="" id="{427BF62A-BBC7-40D8-BD69-2D97F61694C8}"/>
                </a:ext>
              </a:extLst>
            </p:cNvPr>
            <p:cNvSpPr>
              <a:spLocks noChangeShapeType="1"/>
            </p:cNvSpPr>
            <p:nvPr/>
          </p:nvSpPr>
          <p:spPr bwMode="auto">
            <a:xfrm>
              <a:off x="2192" y="1706"/>
              <a:ext cx="1360" cy="0"/>
            </a:xfrm>
            <a:prstGeom prst="line">
              <a:avLst/>
            </a:prstGeom>
            <a:noFill/>
            <a:ln w="2857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grpSp>
        <p:nvGrpSpPr>
          <p:cNvPr id="38954" name="Group 42">
            <a:extLst>
              <a:ext uri="{FF2B5EF4-FFF2-40B4-BE49-F238E27FC236}">
                <a16:creationId xmlns:a16="http://schemas.microsoft.com/office/drawing/2014/main" xmlns="" id="{60EDFD8A-9928-4A62-AC85-20B2DFAE5E3A}"/>
              </a:ext>
            </a:extLst>
          </p:cNvPr>
          <p:cNvGrpSpPr>
            <a:grpSpLocks/>
          </p:cNvGrpSpPr>
          <p:nvPr/>
        </p:nvGrpSpPr>
        <p:grpSpPr bwMode="auto">
          <a:xfrm>
            <a:off x="6126163" y="2570164"/>
            <a:ext cx="474662" cy="1025525"/>
            <a:chOff x="2851" y="1663"/>
            <a:chExt cx="317" cy="689"/>
          </a:xfrm>
        </p:grpSpPr>
        <p:sp>
          <p:nvSpPr>
            <p:cNvPr id="38955" name="Line 43">
              <a:extLst>
                <a:ext uri="{FF2B5EF4-FFF2-40B4-BE49-F238E27FC236}">
                  <a16:creationId xmlns:a16="http://schemas.microsoft.com/office/drawing/2014/main" xmlns="" id="{034DDFC9-328C-4D02-B909-8D0F68DA7AED}"/>
                </a:ext>
              </a:extLst>
            </p:cNvPr>
            <p:cNvSpPr>
              <a:spLocks noChangeShapeType="1"/>
            </p:cNvSpPr>
            <p:nvPr/>
          </p:nvSpPr>
          <p:spPr bwMode="auto">
            <a:xfrm rot="3581093" flipH="1">
              <a:off x="2677" y="2001"/>
              <a:ext cx="689" cy="13"/>
            </a:xfrm>
            <a:prstGeom prst="line">
              <a:avLst/>
            </a:prstGeom>
            <a:noFill/>
            <a:ln w="28575">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56" name="Line 44">
              <a:extLst>
                <a:ext uri="{FF2B5EF4-FFF2-40B4-BE49-F238E27FC236}">
                  <a16:creationId xmlns:a16="http://schemas.microsoft.com/office/drawing/2014/main" xmlns="" id="{F548EAFD-84F1-4456-BC24-4684D38E95FD}"/>
                </a:ext>
              </a:extLst>
            </p:cNvPr>
            <p:cNvSpPr>
              <a:spLocks noChangeShapeType="1"/>
            </p:cNvSpPr>
            <p:nvPr/>
          </p:nvSpPr>
          <p:spPr bwMode="auto">
            <a:xfrm rot="3581093" flipV="1">
              <a:off x="2975" y="1838"/>
              <a:ext cx="0" cy="165"/>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57" name="Line 45">
              <a:extLst>
                <a:ext uri="{FF2B5EF4-FFF2-40B4-BE49-F238E27FC236}">
                  <a16:creationId xmlns:a16="http://schemas.microsoft.com/office/drawing/2014/main" xmlns="" id="{C0CEF2F5-C7E3-4845-A535-3C260811EDE2}"/>
                </a:ext>
              </a:extLst>
            </p:cNvPr>
            <p:cNvSpPr>
              <a:spLocks noChangeShapeType="1"/>
            </p:cNvSpPr>
            <p:nvPr/>
          </p:nvSpPr>
          <p:spPr bwMode="auto">
            <a:xfrm rot="-18018907">
              <a:off x="3017" y="1924"/>
              <a:ext cx="0" cy="165"/>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58" name="Line 46">
              <a:extLst>
                <a:ext uri="{FF2B5EF4-FFF2-40B4-BE49-F238E27FC236}">
                  <a16:creationId xmlns:a16="http://schemas.microsoft.com/office/drawing/2014/main" xmlns="" id="{2E40B8F0-903E-4670-BCD6-2BBCEA4A4124}"/>
                </a:ext>
              </a:extLst>
            </p:cNvPr>
            <p:cNvSpPr>
              <a:spLocks noChangeShapeType="1"/>
            </p:cNvSpPr>
            <p:nvPr/>
          </p:nvSpPr>
          <p:spPr bwMode="auto">
            <a:xfrm rot="-18018907">
              <a:off x="3086" y="2010"/>
              <a:ext cx="0" cy="165"/>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59" name="Line 47">
              <a:extLst>
                <a:ext uri="{FF2B5EF4-FFF2-40B4-BE49-F238E27FC236}">
                  <a16:creationId xmlns:a16="http://schemas.microsoft.com/office/drawing/2014/main" xmlns="" id="{738C3E5E-F1F7-403E-8E65-99C801F2FC84}"/>
                </a:ext>
              </a:extLst>
            </p:cNvPr>
            <p:cNvSpPr>
              <a:spLocks noChangeShapeType="1"/>
            </p:cNvSpPr>
            <p:nvPr/>
          </p:nvSpPr>
          <p:spPr bwMode="auto">
            <a:xfrm rot="3581093" flipV="1">
              <a:off x="2934" y="1752"/>
              <a:ext cx="0" cy="165"/>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8960" name="Group 48">
            <a:extLst>
              <a:ext uri="{FF2B5EF4-FFF2-40B4-BE49-F238E27FC236}">
                <a16:creationId xmlns:a16="http://schemas.microsoft.com/office/drawing/2014/main" xmlns="" id="{03B010B9-F4D4-435F-9C13-3CB552E0D37F}"/>
              </a:ext>
            </a:extLst>
          </p:cNvPr>
          <p:cNvGrpSpPr>
            <a:grpSpLocks/>
          </p:cNvGrpSpPr>
          <p:nvPr/>
        </p:nvGrpSpPr>
        <p:grpSpPr bwMode="auto">
          <a:xfrm>
            <a:off x="7391401" y="1666876"/>
            <a:ext cx="2295525" cy="1928813"/>
            <a:chOff x="3696" y="1056"/>
            <a:chExt cx="1534" cy="1296"/>
          </a:xfrm>
        </p:grpSpPr>
        <p:sp>
          <p:nvSpPr>
            <p:cNvPr id="38961" name="Line 49">
              <a:extLst>
                <a:ext uri="{FF2B5EF4-FFF2-40B4-BE49-F238E27FC236}">
                  <a16:creationId xmlns:a16="http://schemas.microsoft.com/office/drawing/2014/main" xmlns="" id="{A4D9F4E2-7B93-4B8F-8164-44380A21E587}"/>
                </a:ext>
              </a:extLst>
            </p:cNvPr>
            <p:cNvSpPr>
              <a:spLocks noChangeShapeType="1"/>
            </p:cNvSpPr>
            <p:nvPr/>
          </p:nvSpPr>
          <p:spPr bwMode="auto">
            <a:xfrm rot="-19427073">
              <a:off x="3696" y="1455"/>
              <a:ext cx="896" cy="0"/>
            </a:xfrm>
            <a:prstGeom prst="line">
              <a:avLst/>
            </a:prstGeom>
            <a:noFill/>
            <a:ln w="2857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62" name="Oval 50">
              <a:extLst>
                <a:ext uri="{FF2B5EF4-FFF2-40B4-BE49-F238E27FC236}">
                  <a16:creationId xmlns:a16="http://schemas.microsoft.com/office/drawing/2014/main" xmlns="" id="{1EA62F45-3862-4F6C-9B66-8E09B34C7EEB}"/>
                </a:ext>
              </a:extLst>
            </p:cNvPr>
            <p:cNvSpPr>
              <a:spLocks noChangeArrowheads="1"/>
            </p:cNvSpPr>
            <p:nvPr/>
          </p:nvSpPr>
          <p:spPr bwMode="auto">
            <a:xfrm rot="-19427073">
              <a:off x="3852" y="1248"/>
              <a:ext cx="55" cy="4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63" name="Oval 51">
              <a:extLst>
                <a:ext uri="{FF2B5EF4-FFF2-40B4-BE49-F238E27FC236}">
                  <a16:creationId xmlns:a16="http://schemas.microsoft.com/office/drawing/2014/main" xmlns="" id="{D16E9738-F23B-4ACF-8EFE-85C487AF2391}"/>
                </a:ext>
              </a:extLst>
            </p:cNvPr>
            <p:cNvSpPr>
              <a:spLocks noChangeArrowheads="1"/>
            </p:cNvSpPr>
            <p:nvPr/>
          </p:nvSpPr>
          <p:spPr bwMode="auto">
            <a:xfrm rot="-19427073">
              <a:off x="3976" y="1318"/>
              <a:ext cx="42" cy="51"/>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64" name="Oval 52">
              <a:extLst>
                <a:ext uri="{FF2B5EF4-FFF2-40B4-BE49-F238E27FC236}">
                  <a16:creationId xmlns:a16="http://schemas.microsoft.com/office/drawing/2014/main" xmlns="" id="{65C6CBF8-726B-430F-9EB3-47FF3F953594}"/>
                </a:ext>
              </a:extLst>
            </p:cNvPr>
            <p:cNvSpPr>
              <a:spLocks noChangeArrowheads="1"/>
            </p:cNvSpPr>
            <p:nvPr/>
          </p:nvSpPr>
          <p:spPr bwMode="auto">
            <a:xfrm rot="-19427073">
              <a:off x="4091" y="1402"/>
              <a:ext cx="42" cy="49"/>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65" name="Oval 53">
              <a:extLst>
                <a:ext uri="{FF2B5EF4-FFF2-40B4-BE49-F238E27FC236}">
                  <a16:creationId xmlns:a16="http://schemas.microsoft.com/office/drawing/2014/main" xmlns="" id="{F24201F5-5208-4770-A801-F941434479A8}"/>
                </a:ext>
              </a:extLst>
            </p:cNvPr>
            <p:cNvSpPr>
              <a:spLocks noChangeArrowheads="1"/>
            </p:cNvSpPr>
            <p:nvPr/>
          </p:nvSpPr>
          <p:spPr bwMode="auto">
            <a:xfrm rot="-19427073">
              <a:off x="4208" y="1489"/>
              <a:ext cx="51" cy="5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66" name="Oval 54">
              <a:extLst>
                <a:ext uri="{FF2B5EF4-FFF2-40B4-BE49-F238E27FC236}">
                  <a16:creationId xmlns:a16="http://schemas.microsoft.com/office/drawing/2014/main" xmlns="" id="{322C912C-F9F5-469D-BC90-93EBA8C3525C}"/>
                </a:ext>
              </a:extLst>
            </p:cNvPr>
            <p:cNvSpPr>
              <a:spLocks noChangeArrowheads="1"/>
            </p:cNvSpPr>
            <p:nvPr/>
          </p:nvSpPr>
          <p:spPr bwMode="auto">
            <a:xfrm rot="-19427073">
              <a:off x="4311" y="1570"/>
              <a:ext cx="57" cy="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8967" name="Object 55">
              <a:extLst>
                <a:ext uri="{FF2B5EF4-FFF2-40B4-BE49-F238E27FC236}">
                  <a16:creationId xmlns:a16="http://schemas.microsoft.com/office/drawing/2014/main" xmlns="" id="{582D1FB3-ACDF-4315-B156-621A56B36E8F}"/>
                </a:ext>
              </a:extLst>
            </p:cNvPr>
            <p:cNvGraphicFramePr>
              <a:graphicFrameLocks noChangeAspect="1"/>
            </p:cNvGraphicFramePr>
            <p:nvPr/>
          </p:nvGraphicFramePr>
          <p:xfrm>
            <a:off x="4229" y="1056"/>
            <a:ext cx="246" cy="519"/>
          </p:xfrm>
          <a:graphic>
            <a:graphicData uri="http://schemas.openxmlformats.org/presentationml/2006/ole">
              <mc:AlternateContent xmlns:mc="http://schemas.openxmlformats.org/markup-compatibility/2006">
                <mc:Choice xmlns:v="urn:schemas-microsoft-com:vml" Requires="v">
                  <p:oleObj spid="_x0000_s71727" name="公式" r:id="rId8" imgW="164880" imgH="330120" progId="Equation.3">
                    <p:embed/>
                  </p:oleObj>
                </mc:Choice>
                <mc:Fallback>
                  <p:oleObj name="公式" r:id="rId8" imgW="164880" imgH="330120" progId="Equation.3">
                    <p:embed/>
                    <p:pic>
                      <p:nvPicPr>
                        <p:cNvPr id="38967" name="Object 55">
                          <a:extLst>
                            <a:ext uri="{FF2B5EF4-FFF2-40B4-BE49-F238E27FC236}">
                              <a16:creationId xmlns:a16="http://schemas.microsoft.com/office/drawing/2014/main" xmlns="" id="{582D1FB3-ACDF-4315-B156-621A56B36E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 y="1056"/>
                          <a:ext cx="246" cy="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68" name="Line 56">
              <a:extLst>
                <a:ext uri="{FF2B5EF4-FFF2-40B4-BE49-F238E27FC236}">
                  <a16:creationId xmlns:a16="http://schemas.microsoft.com/office/drawing/2014/main" xmlns="" id="{231E7719-F587-4640-90EA-B50590E3746C}"/>
                </a:ext>
              </a:extLst>
            </p:cNvPr>
            <p:cNvSpPr>
              <a:spLocks noChangeShapeType="1"/>
            </p:cNvSpPr>
            <p:nvPr/>
          </p:nvSpPr>
          <p:spPr bwMode="auto">
            <a:xfrm>
              <a:off x="4505" y="1104"/>
              <a:ext cx="0" cy="1248"/>
            </a:xfrm>
            <a:prstGeom prst="line">
              <a:avLst/>
            </a:prstGeom>
            <a:noFill/>
            <a:ln w="28575">
              <a:solidFill>
                <a:srgbClr val="000000"/>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69" name="Line 57">
              <a:extLst>
                <a:ext uri="{FF2B5EF4-FFF2-40B4-BE49-F238E27FC236}">
                  <a16:creationId xmlns:a16="http://schemas.microsoft.com/office/drawing/2014/main" xmlns="" id="{134CBB09-6B7A-4FB7-9DD4-20CADFC3E511}"/>
                </a:ext>
              </a:extLst>
            </p:cNvPr>
            <p:cNvSpPr>
              <a:spLocks noChangeShapeType="1"/>
            </p:cNvSpPr>
            <p:nvPr/>
          </p:nvSpPr>
          <p:spPr bwMode="auto">
            <a:xfrm>
              <a:off x="3822" y="1706"/>
              <a:ext cx="1408" cy="0"/>
            </a:xfrm>
            <a:prstGeom prst="line">
              <a:avLst/>
            </a:prstGeom>
            <a:noFill/>
            <a:ln w="2857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grpSp>
        <p:nvGrpSpPr>
          <p:cNvPr id="38970" name="Group 58">
            <a:extLst>
              <a:ext uri="{FF2B5EF4-FFF2-40B4-BE49-F238E27FC236}">
                <a16:creationId xmlns:a16="http://schemas.microsoft.com/office/drawing/2014/main" xmlns="" id="{FA069ED9-B79D-4AC9-8E97-0AAD6EEAA326}"/>
              </a:ext>
            </a:extLst>
          </p:cNvPr>
          <p:cNvGrpSpPr>
            <a:grpSpLocks/>
          </p:cNvGrpSpPr>
          <p:nvPr/>
        </p:nvGrpSpPr>
        <p:grpSpPr bwMode="auto">
          <a:xfrm>
            <a:off x="8489951" y="2092326"/>
            <a:ext cx="1184275" cy="384175"/>
            <a:chOff x="4430" y="1335"/>
            <a:chExt cx="791" cy="258"/>
          </a:xfrm>
        </p:grpSpPr>
        <p:sp>
          <p:nvSpPr>
            <p:cNvPr id="38971" name="Line 59">
              <a:extLst>
                <a:ext uri="{FF2B5EF4-FFF2-40B4-BE49-F238E27FC236}">
                  <a16:creationId xmlns:a16="http://schemas.microsoft.com/office/drawing/2014/main" xmlns="" id="{63A64DC7-EEB1-4B8B-9A4B-A6F20E40F152}"/>
                </a:ext>
              </a:extLst>
            </p:cNvPr>
            <p:cNvSpPr>
              <a:spLocks noChangeShapeType="1"/>
            </p:cNvSpPr>
            <p:nvPr/>
          </p:nvSpPr>
          <p:spPr bwMode="auto">
            <a:xfrm rot="19730464" flipV="1">
              <a:off x="4430" y="1443"/>
              <a:ext cx="791" cy="48"/>
            </a:xfrm>
            <a:prstGeom prst="line">
              <a:avLst/>
            </a:prstGeom>
            <a:noFill/>
            <a:ln w="2857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72" name="Oval 60">
              <a:extLst>
                <a:ext uri="{FF2B5EF4-FFF2-40B4-BE49-F238E27FC236}">
                  <a16:creationId xmlns:a16="http://schemas.microsoft.com/office/drawing/2014/main" xmlns="" id="{A30F5237-167B-47E2-8746-8E7CC8453B5B}"/>
                </a:ext>
              </a:extLst>
            </p:cNvPr>
            <p:cNvSpPr>
              <a:spLocks noChangeArrowheads="1"/>
            </p:cNvSpPr>
            <p:nvPr/>
          </p:nvSpPr>
          <p:spPr bwMode="auto">
            <a:xfrm rot="-23469536">
              <a:off x="4661" y="1536"/>
              <a:ext cx="43" cy="5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73" name="Oval 61">
              <a:extLst>
                <a:ext uri="{FF2B5EF4-FFF2-40B4-BE49-F238E27FC236}">
                  <a16:creationId xmlns:a16="http://schemas.microsoft.com/office/drawing/2014/main" xmlns="" id="{49240EAA-02B4-44D9-842D-0CA41F50C51B}"/>
                </a:ext>
              </a:extLst>
            </p:cNvPr>
            <p:cNvSpPr>
              <a:spLocks noChangeArrowheads="1"/>
            </p:cNvSpPr>
            <p:nvPr/>
          </p:nvSpPr>
          <p:spPr bwMode="auto">
            <a:xfrm rot="-23469536">
              <a:off x="4777" y="1443"/>
              <a:ext cx="44" cy="5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74" name="Oval 62">
              <a:extLst>
                <a:ext uri="{FF2B5EF4-FFF2-40B4-BE49-F238E27FC236}">
                  <a16:creationId xmlns:a16="http://schemas.microsoft.com/office/drawing/2014/main" xmlns="" id="{98E4EA1D-9BFC-4617-B0C4-BD4F51ACBFD8}"/>
                </a:ext>
              </a:extLst>
            </p:cNvPr>
            <p:cNvSpPr>
              <a:spLocks noChangeArrowheads="1"/>
            </p:cNvSpPr>
            <p:nvPr/>
          </p:nvSpPr>
          <p:spPr bwMode="auto">
            <a:xfrm rot="-23469536">
              <a:off x="4953" y="1335"/>
              <a:ext cx="44" cy="59"/>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8975" name="Group 63">
            <a:extLst>
              <a:ext uri="{FF2B5EF4-FFF2-40B4-BE49-F238E27FC236}">
                <a16:creationId xmlns:a16="http://schemas.microsoft.com/office/drawing/2014/main" xmlns="" id="{658F6818-A89E-4807-893B-21FA2E87F37A}"/>
              </a:ext>
            </a:extLst>
          </p:cNvPr>
          <p:cNvGrpSpPr>
            <a:grpSpLocks/>
          </p:cNvGrpSpPr>
          <p:nvPr/>
        </p:nvGrpSpPr>
        <p:grpSpPr bwMode="auto">
          <a:xfrm>
            <a:off x="8713789" y="2563814"/>
            <a:ext cx="280987" cy="1031875"/>
            <a:chOff x="4721" y="1488"/>
            <a:chExt cx="238" cy="769"/>
          </a:xfrm>
        </p:grpSpPr>
        <p:sp>
          <p:nvSpPr>
            <p:cNvPr id="38976" name="Line 64">
              <a:extLst>
                <a:ext uri="{FF2B5EF4-FFF2-40B4-BE49-F238E27FC236}">
                  <a16:creationId xmlns:a16="http://schemas.microsoft.com/office/drawing/2014/main" xmlns="" id="{B637EA9C-55A4-48C1-968B-D72D7057E9FB}"/>
                </a:ext>
              </a:extLst>
            </p:cNvPr>
            <p:cNvSpPr>
              <a:spLocks noChangeShapeType="1"/>
            </p:cNvSpPr>
            <p:nvPr/>
          </p:nvSpPr>
          <p:spPr bwMode="auto">
            <a:xfrm rot="3581093" flipH="1">
              <a:off x="4470" y="1865"/>
              <a:ext cx="769" cy="15"/>
            </a:xfrm>
            <a:prstGeom prst="line">
              <a:avLst/>
            </a:prstGeom>
            <a:noFill/>
            <a:ln w="28575">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77" name="Oval 65">
              <a:extLst>
                <a:ext uri="{FF2B5EF4-FFF2-40B4-BE49-F238E27FC236}">
                  <a16:creationId xmlns:a16="http://schemas.microsoft.com/office/drawing/2014/main" xmlns="" id="{F3331693-9DB5-4BB9-8988-1F9E907A5030}"/>
                </a:ext>
              </a:extLst>
            </p:cNvPr>
            <p:cNvSpPr>
              <a:spLocks noChangeArrowheads="1"/>
            </p:cNvSpPr>
            <p:nvPr/>
          </p:nvSpPr>
          <p:spPr bwMode="auto">
            <a:xfrm rot="-18018907">
              <a:off x="4721" y="1673"/>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78" name="Oval 66">
              <a:extLst>
                <a:ext uri="{FF2B5EF4-FFF2-40B4-BE49-F238E27FC236}">
                  <a16:creationId xmlns:a16="http://schemas.microsoft.com/office/drawing/2014/main" xmlns="" id="{E1B88CD6-8E8E-4EF7-83CC-2EB243752EB6}"/>
                </a:ext>
              </a:extLst>
            </p:cNvPr>
            <p:cNvSpPr>
              <a:spLocks noChangeArrowheads="1"/>
            </p:cNvSpPr>
            <p:nvPr/>
          </p:nvSpPr>
          <p:spPr bwMode="auto">
            <a:xfrm rot="-18018907">
              <a:off x="4848" y="1872"/>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79" name="Oval 67">
              <a:extLst>
                <a:ext uri="{FF2B5EF4-FFF2-40B4-BE49-F238E27FC236}">
                  <a16:creationId xmlns:a16="http://schemas.microsoft.com/office/drawing/2014/main" xmlns="" id="{4EE1C5F0-231D-46E3-9A60-17AEB01351B4}"/>
                </a:ext>
              </a:extLst>
            </p:cNvPr>
            <p:cNvSpPr>
              <a:spLocks noChangeArrowheads="1"/>
            </p:cNvSpPr>
            <p:nvPr/>
          </p:nvSpPr>
          <p:spPr bwMode="auto">
            <a:xfrm rot="-18018907">
              <a:off x="4896" y="1968"/>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80" name="Oval 68">
              <a:extLst>
                <a:ext uri="{FF2B5EF4-FFF2-40B4-BE49-F238E27FC236}">
                  <a16:creationId xmlns:a16="http://schemas.microsoft.com/office/drawing/2014/main" xmlns="" id="{6DFEEB12-CB9F-408F-A594-EA4F5411A6FF}"/>
                </a:ext>
              </a:extLst>
            </p:cNvPr>
            <p:cNvSpPr>
              <a:spLocks noChangeArrowheads="1"/>
            </p:cNvSpPr>
            <p:nvPr/>
          </p:nvSpPr>
          <p:spPr bwMode="auto">
            <a:xfrm rot="-18018907">
              <a:off x="4800" y="1776"/>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8981" name="Group 69">
            <a:extLst>
              <a:ext uri="{FF2B5EF4-FFF2-40B4-BE49-F238E27FC236}">
                <a16:creationId xmlns:a16="http://schemas.microsoft.com/office/drawing/2014/main" xmlns="" id="{A2178AFC-8E37-4F6B-87F3-2CB2B84C7212}"/>
              </a:ext>
            </a:extLst>
          </p:cNvPr>
          <p:cNvGrpSpPr>
            <a:grpSpLocks/>
          </p:cNvGrpSpPr>
          <p:nvPr/>
        </p:nvGrpSpPr>
        <p:grpSpPr bwMode="auto">
          <a:xfrm>
            <a:off x="2509838" y="4167189"/>
            <a:ext cx="2151062" cy="1785937"/>
            <a:chOff x="435" y="2736"/>
            <a:chExt cx="1437" cy="1200"/>
          </a:xfrm>
        </p:grpSpPr>
        <p:grpSp>
          <p:nvGrpSpPr>
            <p:cNvPr id="38982" name="Group 70">
              <a:extLst>
                <a:ext uri="{FF2B5EF4-FFF2-40B4-BE49-F238E27FC236}">
                  <a16:creationId xmlns:a16="http://schemas.microsoft.com/office/drawing/2014/main" xmlns="" id="{BCEE90D8-08D3-4713-B05E-50E433E24684}"/>
                </a:ext>
              </a:extLst>
            </p:cNvPr>
            <p:cNvGrpSpPr>
              <a:grpSpLocks/>
            </p:cNvGrpSpPr>
            <p:nvPr/>
          </p:nvGrpSpPr>
          <p:grpSpPr bwMode="auto">
            <a:xfrm>
              <a:off x="435" y="2801"/>
              <a:ext cx="864" cy="417"/>
              <a:chOff x="435" y="2801"/>
              <a:chExt cx="864" cy="417"/>
            </a:xfrm>
          </p:grpSpPr>
          <p:sp>
            <p:nvSpPr>
              <p:cNvPr id="38983" name="Line 71">
                <a:extLst>
                  <a:ext uri="{FF2B5EF4-FFF2-40B4-BE49-F238E27FC236}">
                    <a16:creationId xmlns:a16="http://schemas.microsoft.com/office/drawing/2014/main" xmlns="" id="{7802476C-C465-4610-A5E7-D529253295AE}"/>
                  </a:ext>
                </a:extLst>
              </p:cNvPr>
              <p:cNvSpPr>
                <a:spLocks noChangeShapeType="1"/>
              </p:cNvSpPr>
              <p:nvPr/>
            </p:nvSpPr>
            <p:spPr bwMode="auto">
              <a:xfrm rot="-19064081">
                <a:off x="435" y="3033"/>
                <a:ext cx="864" cy="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84" name="Line 72">
                <a:extLst>
                  <a:ext uri="{FF2B5EF4-FFF2-40B4-BE49-F238E27FC236}">
                    <a16:creationId xmlns:a16="http://schemas.microsoft.com/office/drawing/2014/main" xmlns="" id="{FBD35E8B-B076-48D7-B641-CD67C6EB0777}"/>
                  </a:ext>
                </a:extLst>
              </p:cNvPr>
              <p:cNvSpPr>
                <a:spLocks noChangeShapeType="1"/>
              </p:cNvSpPr>
              <p:nvPr/>
            </p:nvSpPr>
            <p:spPr bwMode="auto">
              <a:xfrm rot="-19064081">
                <a:off x="684" y="2801"/>
                <a:ext cx="0" cy="146"/>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85" name="Line 73">
                <a:extLst>
                  <a:ext uri="{FF2B5EF4-FFF2-40B4-BE49-F238E27FC236}">
                    <a16:creationId xmlns:a16="http://schemas.microsoft.com/office/drawing/2014/main" xmlns="" id="{4C9F6FD8-4003-4859-9B48-24FBEA21B6BD}"/>
                  </a:ext>
                </a:extLst>
              </p:cNvPr>
              <p:cNvSpPr>
                <a:spLocks noChangeShapeType="1"/>
              </p:cNvSpPr>
              <p:nvPr/>
            </p:nvSpPr>
            <p:spPr bwMode="auto">
              <a:xfrm rot="-19064081">
                <a:off x="789" y="2892"/>
                <a:ext cx="0" cy="146"/>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86" name="Line 74">
                <a:extLst>
                  <a:ext uri="{FF2B5EF4-FFF2-40B4-BE49-F238E27FC236}">
                    <a16:creationId xmlns:a16="http://schemas.microsoft.com/office/drawing/2014/main" xmlns="" id="{6FAA4E96-0308-4F1A-8FE0-0C039F532A3E}"/>
                  </a:ext>
                </a:extLst>
              </p:cNvPr>
              <p:cNvSpPr>
                <a:spLocks noChangeShapeType="1"/>
              </p:cNvSpPr>
              <p:nvPr/>
            </p:nvSpPr>
            <p:spPr bwMode="auto">
              <a:xfrm rot="-19064081">
                <a:off x="894" y="2983"/>
                <a:ext cx="0" cy="145"/>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87" name="Line 75">
                <a:extLst>
                  <a:ext uri="{FF2B5EF4-FFF2-40B4-BE49-F238E27FC236}">
                    <a16:creationId xmlns:a16="http://schemas.microsoft.com/office/drawing/2014/main" xmlns="" id="{20ABEF4A-2A04-489C-B526-C9E64C330B1C}"/>
                  </a:ext>
                </a:extLst>
              </p:cNvPr>
              <p:cNvSpPr>
                <a:spLocks noChangeShapeType="1"/>
              </p:cNvSpPr>
              <p:nvPr/>
            </p:nvSpPr>
            <p:spPr bwMode="auto">
              <a:xfrm rot="-19064081">
                <a:off x="998" y="3072"/>
                <a:ext cx="0" cy="146"/>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88" name="Oval 76">
                <a:extLst>
                  <a:ext uri="{FF2B5EF4-FFF2-40B4-BE49-F238E27FC236}">
                    <a16:creationId xmlns:a16="http://schemas.microsoft.com/office/drawing/2014/main" xmlns="" id="{428FC0FC-5481-4B1C-A51A-C8405C7DDEC7}"/>
                  </a:ext>
                </a:extLst>
              </p:cNvPr>
              <p:cNvSpPr>
                <a:spLocks noChangeArrowheads="1"/>
              </p:cNvSpPr>
              <p:nvPr/>
            </p:nvSpPr>
            <p:spPr bwMode="auto">
              <a:xfrm rot="-19064081">
                <a:off x="608" y="2811"/>
                <a:ext cx="47" cy="3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89" name="Oval 77">
                <a:extLst>
                  <a:ext uri="{FF2B5EF4-FFF2-40B4-BE49-F238E27FC236}">
                    <a16:creationId xmlns:a16="http://schemas.microsoft.com/office/drawing/2014/main" xmlns="" id="{6C39F861-94C2-42DB-AC80-9449FBE01E08}"/>
                  </a:ext>
                </a:extLst>
              </p:cNvPr>
              <p:cNvSpPr>
                <a:spLocks noChangeArrowheads="1"/>
              </p:cNvSpPr>
              <p:nvPr/>
            </p:nvSpPr>
            <p:spPr bwMode="auto">
              <a:xfrm rot="-19064081">
                <a:off x="712" y="2901"/>
                <a:ext cx="47" cy="3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90" name="Oval 78">
                <a:extLst>
                  <a:ext uri="{FF2B5EF4-FFF2-40B4-BE49-F238E27FC236}">
                    <a16:creationId xmlns:a16="http://schemas.microsoft.com/office/drawing/2014/main" xmlns="" id="{C5BDE546-61BA-424E-A38C-A679D705164B}"/>
                  </a:ext>
                </a:extLst>
              </p:cNvPr>
              <p:cNvSpPr>
                <a:spLocks noChangeArrowheads="1"/>
              </p:cNvSpPr>
              <p:nvPr/>
            </p:nvSpPr>
            <p:spPr bwMode="auto">
              <a:xfrm rot="-19064081">
                <a:off x="818" y="2992"/>
                <a:ext cx="46" cy="3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91" name="Oval 79">
                <a:extLst>
                  <a:ext uri="{FF2B5EF4-FFF2-40B4-BE49-F238E27FC236}">
                    <a16:creationId xmlns:a16="http://schemas.microsoft.com/office/drawing/2014/main" xmlns="" id="{2D3A4B37-D996-442F-9EE2-8E5AFED38678}"/>
                  </a:ext>
                </a:extLst>
              </p:cNvPr>
              <p:cNvSpPr>
                <a:spLocks noChangeArrowheads="1"/>
              </p:cNvSpPr>
              <p:nvPr/>
            </p:nvSpPr>
            <p:spPr bwMode="auto">
              <a:xfrm rot="-19064081">
                <a:off x="923" y="3082"/>
                <a:ext cx="47" cy="3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92" name="Oval 80">
                <a:extLst>
                  <a:ext uri="{FF2B5EF4-FFF2-40B4-BE49-F238E27FC236}">
                    <a16:creationId xmlns:a16="http://schemas.microsoft.com/office/drawing/2014/main" xmlns="" id="{E2806471-A3C4-4786-88BD-EAC4EB5B52B5}"/>
                  </a:ext>
                </a:extLst>
              </p:cNvPr>
              <p:cNvSpPr>
                <a:spLocks noChangeArrowheads="1"/>
              </p:cNvSpPr>
              <p:nvPr/>
            </p:nvSpPr>
            <p:spPr bwMode="auto">
              <a:xfrm rot="-19064081">
                <a:off x="1028" y="3173"/>
                <a:ext cx="46" cy="3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aphicFrame>
          <p:nvGraphicFramePr>
            <p:cNvPr id="38993" name="Object 81">
              <a:extLst>
                <a:ext uri="{FF2B5EF4-FFF2-40B4-BE49-F238E27FC236}">
                  <a16:creationId xmlns:a16="http://schemas.microsoft.com/office/drawing/2014/main" xmlns="" id="{D27D0672-9005-46E6-916B-35658614844C}"/>
                </a:ext>
              </a:extLst>
            </p:cNvPr>
            <p:cNvGraphicFramePr>
              <a:graphicFrameLocks noChangeAspect="1"/>
            </p:cNvGraphicFramePr>
            <p:nvPr/>
          </p:nvGraphicFramePr>
          <p:xfrm>
            <a:off x="971" y="2784"/>
            <a:ext cx="163" cy="342"/>
          </p:xfrm>
          <a:graphic>
            <a:graphicData uri="http://schemas.openxmlformats.org/presentationml/2006/ole">
              <mc:AlternateContent xmlns:mc="http://schemas.openxmlformats.org/markup-compatibility/2006">
                <mc:Choice xmlns:v="urn:schemas-microsoft-com:vml" Requires="v">
                  <p:oleObj spid="_x0000_s71728" name="Equation" r:id="rId9" imgW="114120" imgH="228600" progId="Equation.3">
                    <p:embed/>
                  </p:oleObj>
                </mc:Choice>
                <mc:Fallback>
                  <p:oleObj name="Equation" r:id="rId9" imgW="114120" imgH="228600" progId="Equation.3">
                    <p:embed/>
                    <p:pic>
                      <p:nvPicPr>
                        <p:cNvPr id="38993" name="Object 81">
                          <a:extLst>
                            <a:ext uri="{FF2B5EF4-FFF2-40B4-BE49-F238E27FC236}">
                              <a16:creationId xmlns:a16="http://schemas.microsoft.com/office/drawing/2014/main" xmlns="" id="{D27D0672-9005-46E6-916B-3565861484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 y="2784"/>
                          <a:ext cx="163"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94" name="Line 82">
              <a:extLst>
                <a:ext uri="{FF2B5EF4-FFF2-40B4-BE49-F238E27FC236}">
                  <a16:creationId xmlns:a16="http://schemas.microsoft.com/office/drawing/2014/main" xmlns="" id="{2E4649B0-4431-44AB-8E09-FD87F3F174B4}"/>
                </a:ext>
              </a:extLst>
            </p:cNvPr>
            <p:cNvSpPr>
              <a:spLocks noChangeShapeType="1"/>
            </p:cNvSpPr>
            <p:nvPr/>
          </p:nvSpPr>
          <p:spPr bwMode="auto">
            <a:xfrm>
              <a:off x="1173" y="2736"/>
              <a:ext cx="0" cy="1200"/>
            </a:xfrm>
            <a:prstGeom prst="line">
              <a:avLst/>
            </a:prstGeom>
            <a:noFill/>
            <a:ln w="28575">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95" name="Line 83">
              <a:extLst>
                <a:ext uri="{FF2B5EF4-FFF2-40B4-BE49-F238E27FC236}">
                  <a16:creationId xmlns:a16="http://schemas.microsoft.com/office/drawing/2014/main" xmlns="" id="{ED62124B-630E-475B-B68E-B3D466965CA6}"/>
                </a:ext>
              </a:extLst>
            </p:cNvPr>
            <p:cNvSpPr>
              <a:spLocks noChangeShapeType="1"/>
            </p:cNvSpPr>
            <p:nvPr/>
          </p:nvSpPr>
          <p:spPr bwMode="auto">
            <a:xfrm>
              <a:off x="514" y="3315"/>
              <a:ext cx="1358" cy="0"/>
            </a:xfrm>
            <a:prstGeom prst="line">
              <a:avLst/>
            </a:prstGeom>
            <a:noFill/>
            <a:ln w="2857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grpSp>
        <p:nvGrpSpPr>
          <p:cNvPr id="38996" name="Group 84">
            <a:extLst>
              <a:ext uri="{FF2B5EF4-FFF2-40B4-BE49-F238E27FC236}">
                <a16:creationId xmlns:a16="http://schemas.microsoft.com/office/drawing/2014/main" xmlns="" id="{1FBCD6DC-2A7E-4227-95B2-9356155F0022}"/>
              </a:ext>
            </a:extLst>
          </p:cNvPr>
          <p:cNvGrpSpPr>
            <a:grpSpLocks/>
          </p:cNvGrpSpPr>
          <p:nvPr/>
        </p:nvGrpSpPr>
        <p:grpSpPr bwMode="auto">
          <a:xfrm>
            <a:off x="3656014" y="4967289"/>
            <a:ext cx="460375" cy="987425"/>
            <a:chOff x="1200" y="3274"/>
            <a:chExt cx="308" cy="663"/>
          </a:xfrm>
        </p:grpSpPr>
        <p:sp>
          <p:nvSpPr>
            <p:cNvPr id="38997" name="Line 85">
              <a:extLst>
                <a:ext uri="{FF2B5EF4-FFF2-40B4-BE49-F238E27FC236}">
                  <a16:creationId xmlns:a16="http://schemas.microsoft.com/office/drawing/2014/main" xmlns="" id="{DA308241-7C90-4F70-9789-51EEE932878E}"/>
                </a:ext>
              </a:extLst>
            </p:cNvPr>
            <p:cNvSpPr>
              <a:spLocks noChangeShapeType="1"/>
            </p:cNvSpPr>
            <p:nvPr/>
          </p:nvSpPr>
          <p:spPr bwMode="auto">
            <a:xfrm rot="3581093" flipH="1">
              <a:off x="1011" y="3600"/>
              <a:ext cx="663" cy="12"/>
            </a:xfrm>
            <a:prstGeom prst="line">
              <a:avLst/>
            </a:prstGeom>
            <a:noFill/>
            <a:ln w="28575">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98" name="Line 86">
              <a:extLst>
                <a:ext uri="{FF2B5EF4-FFF2-40B4-BE49-F238E27FC236}">
                  <a16:creationId xmlns:a16="http://schemas.microsoft.com/office/drawing/2014/main" xmlns="" id="{C06BA72F-7A81-4919-9DF7-4623BEF0BD25}"/>
                </a:ext>
              </a:extLst>
            </p:cNvPr>
            <p:cNvSpPr>
              <a:spLocks noChangeShapeType="1"/>
            </p:cNvSpPr>
            <p:nvPr/>
          </p:nvSpPr>
          <p:spPr bwMode="auto">
            <a:xfrm rot="3581093" flipV="1">
              <a:off x="1283" y="3421"/>
              <a:ext cx="0" cy="165"/>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8999" name="Line 87">
              <a:extLst>
                <a:ext uri="{FF2B5EF4-FFF2-40B4-BE49-F238E27FC236}">
                  <a16:creationId xmlns:a16="http://schemas.microsoft.com/office/drawing/2014/main" xmlns="" id="{893D2629-981A-4C15-8107-7FCB7E246EF5}"/>
                </a:ext>
              </a:extLst>
            </p:cNvPr>
            <p:cNvSpPr>
              <a:spLocks noChangeShapeType="1"/>
            </p:cNvSpPr>
            <p:nvPr/>
          </p:nvSpPr>
          <p:spPr bwMode="auto">
            <a:xfrm rot="-18018907">
              <a:off x="1324" y="3462"/>
              <a:ext cx="0" cy="165"/>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00" name="Line 88">
              <a:extLst>
                <a:ext uri="{FF2B5EF4-FFF2-40B4-BE49-F238E27FC236}">
                  <a16:creationId xmlns:a16="http://schemas.microsoft.com/office/drawing/2014/main" xmlns="" id="{CD1E4021-C9E8-44A5-92B5-6757A81094FF}"/>
                </a:ext>
              </a:extLst>
            </p:cNvPr>
            <p:cNvSpPr>
              <a:spLocks noChangeShapeType="1"/>
            </p:cNvSpPr>
            <p:nvPr/>
          </p:nvSpPr>
          <p:spPr bwMode="auto">
            <a:xfrm rot="-18018907">
              <a:off x="1406" y="3586"/>
              <a:ext cx="0" cy="165"/>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01" name="Oval 89">
              <a:extLst>
                <a:ext uri="{FF2B5EF4-FFF2-40B4-BE49-F238E27FC236}">
                  <a16:creationId xmlns:a16="http://schemas.microsoft.com/office/drawing/2014/main" xmlns="" id="{4A29AE78-1190-46E1-802B-5551DB9E95EB}"/>
                </a:ext>
              </a:extLst>
            </p:cNvPr>
            <p:cNvSpPr>
              <a:spLocks noChangeArrowheads="1"/>
            </p:cNvSpPr>
            <p:nvPr/>
          </p:nvSpPr>
          <p:spPr bwMode="auto">
            <a:xfrm rot="-18018907">
              <a:off x="1199" y="3409"/>
              <a:ext cx="56" cy="54"/>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02" name="Oval 90">
              <a:extLst>
                <a:ext uri="{FF2B5EF4-FFF2-40B4-BE49-F238E27FC236}">
                  <a16:creationId xmlns:a16="http://schemas.microsoft.com/office/drawing/2014/main" xmlns="" id="{668230F0-9BC6-4BB7-BE6D-8F3E5680E20F}"/>
                </a:ext>
              </a:extLst>
            </p:cNvPr>
            <p:cNvSpPr>
              <a:spLocks noChangeArrowheads="1"/>
            </p:cNvSpPr>
            <p:nvPr/>
          </p:nvSpPr>
          <p:spPr bwMode="auto">
            <a:xfrm rot="-18018907">
              <a:off x="1322" y="3588"/>
              <a:ext cx="55" cy="54"/>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03" name="Line 91">
              <a:extLst>
                <a:ext uri="{FF2B5EF4-FFF2-40B4-BE49-F238E27FC236}">
                  <a16:creationId xmlns:a16="http://schemas.microsoft.com/office/drawing/2014/main" xmlns="" id="{AB85FCF2-0494-4EE1-A414-5FBA9D325643}"/>
                </a:ext>
              </a:extLst>
            </p:cNvPr>
            <p:cNvSpPr>
              <a:spLocks noChangeShapeType="1"/>
            </p:cNvSpPr>
            <p:nvPr/>
          </p:nvSpPr>
          <p:spPr bwMode="auto">
            <a:xfrm rot="-18018907">
              <a:off x="1426" y="3629"/>
              <a:ext cx="0" cy="164"/>
            </a:xfrm>
            <a:prstGeom prst="line">
              <a:avLst/>
            </a:prstGeom>
            <a:noFill/>
            <a:ln w="28575">
              <a:solidFill>
                <a:srgbClr val="FF0000"/>
              </a:solidFill>
              <a:round/>
              <a:headEnd type="non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9004" name="Group 92">
            <a:extLst>
              <a:ext uri="{FF2B5EF4-FFF2-40B4-BE49-F238E27FC236}">
                <a16:creationId xmlns:a16="http://schemas.microsoft.com/office/drawing/2014/main" xmlns="" id="{35279A75-DC67-460F-8E56-59E223F15131}"/>
              </a:ext>
            </a:extLst>
          </p:cNvPr>
          <p:cNvGrpSpPr>
            <a:grpSpLocks/>
          </p:cNvGrpSpPr>
          <p:nvPr/>
        </p:nvGrpSpPr>
        <p:grpSpPr bwMode="auto">
          <a:xfrm>
            <a:off x="3614738" y="4167188"/>
            <a:ext cx="862012" cy="862012"/>
            <a:chOff x="1104" y="2544"/>
            <a:chExt cx="672" cy="672"/>
          </a:xfrm>
        </p:grpSpPr>
        <p:sp>
          <p:nvSpPr>
            <p:cNvPr id="39005" name="Line 93">
              <a:extLst>
                <a:ext uri="{FF2B5EF4-FFF2-40B4-BE49-F238E27FC236}">
                  <a16:creationId xmlns:a16="http://schemas.microsoft.com/office/drawing/2014/main" xmlns="" id="{F63579B7-3B9B-4539-9529-2F269042541A}"/>
                </a:ext>
              </a:extLst>
            </p:cNvPr>
            <p:cNvSpPr>
              <a:spLocks noChangeShapeType="1"/>
            </p:cNvSpPr>
            <p:nvPr/>
          </p:nvSpPr>
          <p:spPr bwMode="auto">
            <a:xfrm flipV="1">
              <a:off x="1104" y="2544"/>
              <a:ext cx="672" cy="672"/>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9006" name="Oval 94">
              <a:extLst>
                <a:ext uri="{FF2B5EF4-FFF2-40B4-BE49-F238E27FC236}">
                  <a16:creationId xmlns:a16="http://schemas.microsoft.com/office/drawing/2014/main" xmlns="" id="{A2628ABA-0703-4CB3-8482-25ECCF5E4142}"/>
                </a:ext>
              </a:extLst>
            </p:cNvPr>
            <p:cNvSpPr>
              <a:spLocks noChangeArrowheads="1"/>
            </p:cNvSpPr>
            <p:nvPr/>
          </p:nvSpPr>
          <p:spPr bwMode="auto">
            <a:xfrm>
              <a:off x="1248" y="302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07" name="Oval 95">
              <a:extLst>
                <a:ext uri="{FF2B5EF4-FFF2-40B4-BE49-F238E27FC236}">
                  <a16:creationId xmlns:a16="http://schemas.microsoft.com/office/drawing/2014/main" xmlns="" id="{1E5F5B97-6CE1-4034-BBBD-4A8ABA75943A}"/>
                </a:ext>
              </a:extLst>
            </p:cNvPr>
            <p:cNvSpPr>
              <a:spLocks noChangeArrowheads="1"/>
            </p:cNvSpPr>
            <p:nvPr/>
          </p:nvSpPr>
          <p:spPr bwMode="auto">
            <a:xfrm>
              <a:off x="1344" y="2928"/>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08" name="Line 96">
              <a:extLst>
                <a:ext uri="{FF2B5EF4-FFF2-40B4-BE49-F238E27FC236}">
                  <a16:creationId xmlns:a16="http://schemas.microsoft.com/office/drawing/2014/main" xmlns="" id="{4C1E1D14-4DE0-4604-A6D3-C1FA6B377BEF}"/>
                </a:ext>
              </a:extLst>
            </p:cNvPr>
            <p:cNvSpPr>
              <a:spLocks noChangeShapeType="1"/>
            </p:cNvSpPr>
            <p:nvPr/>
          </p:nvSpPr>
          <p:spPr bwMode="auto">
            <a:xfrm>
              <a:off x="1392" y="2832"/>
              <a:ext cx="96" cy="96"/>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9009" name="Oval 97">
              <a:extLst>
                <a:ext uri="{FF2B5EF4-FFF2-40B4-BE49-F238E27FC236}">
                  <a16:creationId xmlns:a16="http://schemas.microsoft.com/office/drawing/2014/main" xmlns="" id="{41D6187A-C861-4F2B-8D9A-A8E7B61BAA4C}"/>
                </a:ext>
              </a:extLst>
            </p:cNvPr>
            <p:cNvSpPr>
              <a:spLocks noChangeArrowheads="1"/>
            </p:cNvSpPr>
            <p:nvPr/>
          </p:nvSpPr>
          <p:spPr bwMode="auto">
            <a:xfrm>
              <a:off x="1536" y="2736"/>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10" name="Oval 98">
              <a:extLst>
                <a:ext uri="{FF2B5EF4-FFF2-40B4-BE49-F238E27FC236}">
                  <a16:creationId xmlns:a16="http://schemas.microsoft.com/office/drawing/2014/main" xmlns="" id="{F8A34856-0A61-4A70-AEB0-501226138D41}"/>
                </a:ext>
              </a:extLst>
            </p:cNvPr>
            <p:cNvSpPr>
              <a:spLocks noChangeArrowheads="1"/>
            </p:cNvSpPr>
            <p:nvPr/>
          </p:nvSpPr>
          <p:spPr bwMode="auto">
            <a:xfrm>
              <a:off x="1488" y="278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11" name="Line 99">
              <a:extLst>
                <a:ext uri="{FF2B5EF4-FFF2-40B4-BE49-F238E27FC236}">
                  <a16:creationId xmlns:a16="http://schemas.microsoft.com/office/drawing/2014/main" xmlns="" id="{BE38820F-74C9-4978-B568-DB951BBFEDC8}"/>
                </a:ext>
              </a:extLst>
            </p:cNvPr>
            <p:cNvSpPr>
              <a:spLocks noChangeShapeType="1"/>
            </p:cNvSpPr>
            <p:nvPr/>
          </p:nvSpPr>
          <p:spPr bwMode="auto">
            <a:xfrm>
              <a:off x="1584" y="2640"/>
              <a:ext cx="96" cy="96"/>
            </a:xfrm>
            <a:prstGeom prst="line">
              <a:avLst/>
            </a:prstGeom>
            <a:noFill/>
            <a:ln w="28575">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grpSp>
        <p:nvGrpSpPr>
          <p:cNvPr id="39012" name="Group 100">
            <a:extLst>
              <a:ext uri="{FF2B5EF4-FFF2-40B4-BE49-F238E27FC236}">
                <a16:creationId xmlns:a16="http://schemas.microsoft.com/office/drawing/2014/main" xmlns="" id="{52A72E80-45A3-4DBC-94D5-4756D128BBC0}"/>
              </a:ext>
            </a:extLst>
          </p:cNvPr>
          <p:cNvGrpSpPr>
            <a:grpSpLocks/>
          </p:cNvGrpSpPr>
          <p:nvPr/>
        </p:nvGrpSpPr>
        <p:grpSpPr bwMode="auto">
          <a:xfrm>
            <a:off x="5019675" y="4225926"/>
            <a:ext cx="1296988" cy="703263"/>
            <a:chOff x="2112" y="2736"/>
            <a:chExt cx="866" cy="472"/>
          </a:xfrm>
        </p:grpSpPr>
        <p:sp>
          <p:nvSpPr>
            <p:cNvPr id="39013" name="Line 101">
              <a:extLst>
                <a:ext uri="{FF2B5EF4-FFF2-40B4-BE49-F238E27FC236}">
                  <a16:creationId xmlns:a16="http://schemas.microsoft.com/office/drawing/2014/main" xmlns="" id="{8CF3DD9A-7590-4DE9-AE9C-7143FCD9397C}"/>
                </a:ext>
              </a:extLst>
            </p:cNvPr>
            <p:cNvSpPr>
              <a:spLocks noChangeShapeType="1"/>
            </p:cNvSpPr>
            <p:nvPr/>
          </p:nvSpPr>
          <p:spPr bwMode="auto">
            <a:xfrm rot="-19064081">
              <a:off x="2112" y="3008"/>
              <a:ext cx="866" cy="0"/>
            </a:xfrm>
            <a:prstGeom prst="line">
              <a:avLst/>
            </a:prstGeom>
            <a:noFill/>
            <a:ln w="2857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14" name="Line 102">
              <a:extLst>
                <a:ext uri="{FF2B5EF4-FFF2-40B4-BE49-F238E27FC236}">
                  <a16:creationId xmlns:a16="http://schemas.microsoft.com/office/drawing/2014/main" xmlns="" id="{93FDBCA3-F03B-40F4-91B8-1766C2632100}"/>
                </a:ext>
              </a:extLst>
            </p:cNvPr>
            <p:cNvSpPr>
              <a:spLocks noChangeShapeType="1"/>
            </p:cNvSpPr>
            <p:nvPr/>
          </p:nvSpPr>
          <p:spPr bwMode="auto">
            <a:xfrm rot="-19064081">
              <a:off x="2361" y="2758"/>
              <a:ext cx="0" cy="157"/>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15" name="Line 103">
              <a:extLst>
                <a:ext uri="{FF2B5EF4-FFF2-40B4-BE49-F238E27FC236}">
                  <a16:creationId xmlns:a16="http://schemas.microsoft.com/office/drawing/2014/main" xmlns="" id="{2582AC4F-CF05-4C09-8905-FCB515992FF5}"/>
                </a:ext>
              </a:extLst>
            </p:cNvPr>
            <p:cNvSpPr>
              <a:spLocks noChangeShapeType="1"/>
            </p:cNvSpPr>
            <p:nvPr/>
          </p:nvSpPr>
          <p:spPr bwMode="auto">
            <a:xfrm rot="-19064081">
              <a:off x="2466" y="2857"/>
              <a:ext cx="0" cy="157"/>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16" name="Line 104">
              <a:extLst>
                <a:ext uri="{FF2B5EF4-FFF2-40B4-BE49-F238E27FC236}">
                  <a16:creationId xmlns:a16="http://schemas.microsoft.com/office/drawing/2014/main" xmlns="" id="{EFBB3DE8-3765-444A-824A-3632A93692C1}"/>
                </a:ext>
              </a:extLst>
            </p:cNvPr>
            <p:cNvSpPr>
              <a:spLocks noChangeShapeType="1"/>
            </p:cNvSpPr>
            <p:nvPr/>
          </p:nvSpPr>
          <p:spPr bwMode="auto">
            <a:xfrm rot="-19064081">
              <a:off x="2572" y="2954"/>
              <a:ext cx="0" cy="157"/>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17" name="Line 105">
              <a:extLst>
                <a:ext uri="{FF2B5EF4-FFF2-40B4-BE49-F238E27FC236}">
                  <a16:creationId xmlns:a16="http://schemas.microsoft.com/office/drawing/2014/main" xmlns="" id="{B10472B6-700B-469D-993F-0D3097504B21}"/>
                </a:ext>
              </a:extLst>
            </p:cNvPr>
            <p:cNvSpPr>
              <a:spLocks noChangeShapeType="1"/>
            </p:cNvSpPr>
            <p:nvPr/>
          </p:nvSpPr>
          <p:spPr bwMode="auto">
            <a:xfrm rot="-19064081">
              <a:off x="2676" y="3051"/>
              <a:ext cx="0" cy="157"/>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9018" name="Object 106">
              <a:extLst>
                <a:ext uri="{FF2B5EF4-FFF2-40B4-BE49-F238E27FC236}">
                  <a16:creationId xmlns:a16="http://schemas.microsoft.com/office/drawing/2014/main" xmlns="" id="{54A67438-79F7-4913-91BA-6151BB395BDB}"/>
                </a:ext>
              </a:extLst>
            </p:cNvPr>
            <p:cNvGraphicFramePr>
              <a:graphicFrameLocks noChangeAspect="1"/>
            </p:cNvGraphicFramePr>
            <p:nvPr/>
          </p:nvGraphicFramePr>
          <p:xfrm>
            <a:off x="2646" y="2736"/>
            <a:ext cx="146" cy="331"/>
          </p:xfrm>
          <a:graphic>
            <a:graphicData uri="http://schemas.openxmlformats.org/presentationml/2006/ole">
              <mc:AlternateContent xmlns:mc="http://schemas.openxmlformats.org/markup-compatibility/2006">
                <mc:Choice xmlns:v="urn:schemas-microsoft-com:vml" Requires="v">
                  <p:oleObj spid="_x0000_s71729" name="Equation" r:id="rId11" imgW="114120" imgH="228600" progId="Equation.3">
                    <p:embed/>
                  </p:oleObj>
                </mc:Choice>
                <mc:Fallback>
                  <p:oleObj name="Equation" r:id="rId11" imgW="114120" imgH="228600" progId="Equation.3">
                    <p:embed/>
                    <p:pic>
                      <p:nvPicPr>
                        <p:cNvPr id="39018" name="Object 106">
                          <a:extLst>
                            <a:ext uri="{FF2B5EF4-FFF2-40B4-BE49-F238E27FC236}">
                              <a16:creationId xmlns:a16="http://schemas.microsoft.com/office/drawing/2014/main" xmlns="" id="{54A67438-79F7-4913-91BA-6151BB395B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6" y="2736"/>
                          <a:ext cx="146"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019" name="Line 107">
            <a:extLst>
              <a:ext uri="{FF2B5EF4-FFF2-40B4-BE49-F238E27FC236}">
                <a16:creationId xmlns:a16="http://schemas.microsoft.com/office/drawing/2014/main" xmlns="" id="{D92DB91E-3EAA-41DF-B6C7-3DC69C7923CE}"/>
              </a:ext>
            </a:extLst>
          </p:cNvPr>
          <p:cNvSpPr>
            <a:spLocks noChangeShapeType="1"/>
          </p:cNvSpPr>
          <p:nvPr/>
        </p:nvSpPr>
        <p:spPr bwMode="auto">
          <a:xfrm>
            <a:off x="6126163" y="4095751"/>
            <a:ext cx="0" cy="1928813"/>
          </a:xfrm>
          <a:prstGeom prst="line">
            <a:avLst/>
          </a:prstGeom>
          <a:noFill/>
          <a:ln w="28575">
            <a:solidFill>
              <a:schemeClr val="tx1"/>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20" name="Line 108">
            <a:extLst>
              <a:ext uri="{FF2B5EF4-FFF2-40B4-BE49-F238E27FC236}">
                <a16:creationId xmlns:a16="http://schemas.microsoft.com/office/drawing/2014/main" xmlns="" id="{A6F8CE81-8D66-4924-BFFC-793FCEF87173}"/>
              </a:ext>
            </a:extLst>
          </p:cNvPr>
          <p:cNvSpPr>
            <a:spLocks noChangeShapeType="1"/>
          </p:cNvSpPr>
          <p:nvPr/>
        </p:nvSpPr>
        <p:spPr bwMode="auto">
          <a:xfrm>
            <a:off x="5138738" y="5027613"/>
            <a:ext cx="2036762" cy="0"/>
          </a:xfrm>
          <a:prstGeom prst="line">
            <a:avLst/>
          </a:prstGeom>
          <a:noFill/>
          <a:ln w="2857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nvGrpSpPr>
          <p:cNvPr id="39021" name="Group 109">
            <a:extLst>
              <a:ext uri="{FF2B5EF4-FFF2-40B4-BE49-F238E27FC236}">
                <a16:creationId xmlns:a16="http://schemas.microsoft.com/office/drawing/2014/main" xmlns="" id="{9D641CE8-9322-4F80-AD43-ADC03CCCED11}"/>
              </a:ext>
            </a:extLst>
          </p:cNvPr>
          <p:cNvGrpSpPr>
            <a:grpSpLocks/>
          </p:cNvGrpSpPr>
          <p:nvPr/>
        </p:nvGrpSpPr>
        <p:grpSpPr bwMode="auto">
          <a:xfrm>
            <a:off x="6126164" y="4960938"/>
            <a:ext cx="371475" cy="933450"/>
            <a:chOff x="2851" y="3269"/>
            <a:chExt cx="248" cy="627"/>
          </a:xfrm>
        </p:grpSpPr>
        <p:sp>
          <p:nvSpPr>
            <p:cNvPr id="39022" name="Line 110">
              <a:extLst>
                <a:ext uri="{FF2B5EF4-FFF2-40B4-BE49-F238E27FC236}">
                  <a16:creationId xmlns:a16="http://schemas.microsoft.com/office/drawing/2014/main" xmlns="" id="{B625081F-19B0-4EDE-8014-D76536D751B1}"/>
                </a:ext>
              </a:extLst>
            </p:cNvPr>
            <p:cNvSpPr>
              <a:spLocks noChangeShapeType="1"/>
            </p:cNvSpPr>
            <p:nvPr/>
          </p:nvSpPr>
          <p:spPr bwMode="auto">
            <a:xfrm rot="3581093" flipH="1">
              <a:off x="2688" y="3577"/>
              <a:ext cx="627" cy="12"/>
            </a:xfrm>
            <a:prstGeom prst="line">
              <a:avLst/>
            </a:prstGeom>
            <a:noFill/>
            <a:ln w="28575">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23" name="Line 111">
              <a:extLst>
                <a:ext uri="{FF2B5EF4-FFF2-40B4-BE49-F238E27FC236}">
                  <a16:creationId xmlns:a16="http://schemas.microsoft.com/office/drawing/2014/main" xmlns="" id="{0CE37165-B6A3-4894-9E2A-440114F406FE}"/>
                </a:ext>
              </a:extLst>
            </p:cNvPr>
            <p:cNvSpPr>
              <a:spLocks noChangeShapeType="1"/>
            </p:cNvSpPr>
            <p:nvPr/>
          </p:nvSpPr>
          <p:spPr bwMode="auto">
            <a:xfrm rot="3581093" flipV="1">
              <a:off x="2934" y="3371"/>
              <a:ext cx="0" cy="165"/>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24" name="Line 112">
              <a:extLst>
                <a:ext uri="{FF2B5EF4-FFF2-40B4-BE49-F238E27FC236}">
                  <a16:creationId xmlns:a16="http://schemas.microsoft.com/office/drawing/2014/main" xmlns="" id="{451D9390-C3DF-4773-A89D-C7869954B171}"/>
                </a:ext>
              </a:extLst>
            </p:cNvPr>
            <p:cNvSpPr>
              <a:spLocks noChangeShapeType="1"/>
            </p:cNvSpPr>
            <p:nvPr/>
          </p:nvSpPr>
          <p:spPr bwMode="auto">
            <a:xfrm rot="-18018907">
              <a:off x="2975" y="3461"/>
              <a:ext cx="0" cy="165"/>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25" name="Line 113">
              <a:extLst>
                <a:ext uri="{FF2B5EF4-FFF2-40B4-BE49-F238E27FC236}">
                  <a16:creationId xmlns:a16="http://schemas.microsoft.com/office/drawing/2014/main" xmlns="" id="{9EB94B35-29E0-4E99-A95D-169BDE1C3416}"/>
                </a:ext>
              </a:extLst>
            </p:cNvPr>
            <p:cNvSpPr>
              <a:spLocks noChangeShapeType="1"/>
            </p:cNvSpPr>
            <p:nvPr/>
          </p:nvSpPr>
          <p:spPr bwMode="auto">
            <a:xfrm rot="-18018907">
              <a:off x="3017" y="3550"/>
              <a:ext cx="0" cy="165"/>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9026" name="Group 114">
            <a:extLst>
              <a:ext uri="{FF2B5EF4-FFF2-40B4-BE49-F238E27FC236}">
                <a16:creationId xmlns:a16="http://schemas.microsoft.com/office/drawing/2014/main" xmlns="" id="{74E54AA6-5C64-450E-AD8B-AC11E4F262AC}"/>
              </a:ext>
            </a:extLst>
          </p:cNvPr>
          <p:cNvGrpSpPr>
            <a:grpSpLocks/>
          </p:cNvGrpSpPr>
          <p:nvPr/>
        </p:nvGrpSpPr>
        <p:grpSpPr bwMode="auto">
          <a:xfrm>
            <a:off x="6102350" y="4095751"/>
            <a:ext cx="863600" cy="931863"/>
            <a:chOff x="2928" y="2544"/>
            <a:chExt cx="672" cy="672"/>
          </a:xfrm>
        </p:grpSpPr>
        <p:sp>
          <p:nvSpPr>
            <p:cNvPr id="39027" name="Line 115">
              <a:extLst>
                <a:ext uri="{FF2B5EF4-FFF2-40B4-BE49-F238E27FC236}">
                  <a16:creationId xmlns:a16="http://schemas.microsoft.com/office/drawing/2014/main" xmlns="" id="{B6DC3FC7-B5AE-4CD4-BF9A-A88D155A8140}"/>
                </a:ext>
              </a:extLst>
            </p:cNvPr>
            <p:cNvSpPr>
              <a:spLocks noChangeShapeType="1"/>
            </p:cNvSpPr>
            <p:nvPr/>
          </p:nvSpPr>
          <p:spPr bwMode="auto">
            <a:xfrm flipV="1">
              <a:off x="2928" y="2544"/>
              <a:ext cx="672" cy="672"/>
            </a:xfrm>
            <a:prstGeom prst="line">
              <a:avLst/>
            </a:prstGeom>
            <a:noFill/>
            <a:ln w="2857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9028" name="Line 116">
              <a:extLst>
                <a:ext uri="{FF2B5EF4-FFF2-40B4-BE49-F238E27FC236}">
                  <a16:creationId xmlns:a16="http://schemas.microsoft.com/office/drawing/2014/main" xmlns="" id="{F92E7EA9-CBA5-4BE4-AA34-B7DCFB4E541F}"/>
                </a:ext>
              </a:extLst>
            </p:cNvPr>
            <p:cNvSpPr>
              <a:spLocks noChangeShapeType="1"/>
            </p:cNvSpPr>
            <p:nvPr/>
          </p:nvSpPr>
          <p:spPr bwMode="auto">
            <a:xfrm>
              <a:off x="3168" y="2880"/>
              <a:ext cx="96" cy="96"/>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9029" name="Line 117">
              <a:extLst>
                <a:ext uri="{FF2B5EF4-FFF2-40B4-BE49-F238E27FC236}">
                  <a16:creationId xmlns:a16="http://schemas.microsoft.com/office/drawing/2014/main" xmlns="" id="{12C3AE72-C7BA-4D51-9365-F32802F1AEEA}"/>
                </a:ext>
              </a:extLst>
            </p:cNvPr>
            <p:cNvSpPr>
              <a:spLocks noChangeShapeType="1"/>
            </p:cNvSpPr>
            <p:nvPr/>
          </p:nvSpPr>
          <p:spPr bwMode="auto">
            <a:xfrm>
              <a:off x="3360" y="2688"/>
              <a:ext cx="96" cy="96"/>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9030" name="Line 118">
              <a:extLst>
                <a:ext uri="{FF2B5EF4-FFF2-40B4-BE49-F238E27FC236}">
                  <a16:creationId xmlns:a16="http://schemas.microsoft.com/office/drawing/2014/main" xmlns="" id="{62E2359D-BCC7-4ADD-994E-17E34A157015}"/>
                </a:ext>
              </a:extLst>
            </p:cNvPr>
            <p:cNvSpPr>
              <a:spLocks noChangeShapeType="1"/>
            </p:cNvSpPr>
            <p:nvPr/>
          </p:nvSpPr>
          <p:spPr bwMode="auto">
            <a:xfrm>
              <a:off x="3264" y="2784"/>
              <a:ext cx="96" cy="96"/>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9031" name="Line 119">
              <a:extLst>
                <a:ext uri="{FF2B5EF4-FFF2-40B4-BE49-F238E27FC236}">
                  <a16:creationId xmlns:a16="http://schemas.microsoft.com/office/drawing/2014/main" xmlns="" id="{ADFEABD2-3BC8-4BCA-A0F5-7E9006D9E069}"/>
                </a:ext>
              </a:extLst>
            </p:cNvPr>
            <p:cNvSpPr>
              <a:spLocks noChangeShapeType="1"/>
            </p:cNvSpPr>
            <p:nvPr/>
          </p:nvSpPr>
          <p:spPr bwMode="auto">
            <a:xfrm>
              <a:off x="3072" y="2976"/>
              <a:ext cx="96" cy="96"/>
            </a:xfrm>
            <a:prstGeom prst="line">
              <a:avLst/>
            </a:prstGeom>
            <a:noFill/>
            <a:ln w="28575">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graphicFrame>
        <p:nvGraphicFramePr>
          <p:cNvPr id="39032" name="Object 120">
            <a:extLst>
              <a:ext uri="{FF2B5EF4-FFF2-40B4-BE49-F238E27FC236}">
                <a16:creationId xmlns:a16="http://schemas.microsoft.com/office/drawing/2014/main" xmlns="" id="{BE696F9E-6885-4793-90A5-E3031100A5BE}"/>
              </a:ext>
            </a:extLst>
          </p:cNvPr>
          <p:cNvGraphicFramePr>
            <a:graphicFrameLocks noChangeAspect="1"/>
          </p:cNvGraphicFramePr>
          <p:nvPr/>
        </p:nvGraphicFramePr>
        <p:xfrm>
          <a:off x="8372476" y="4310063"/>
          <a:ext cx="239713" cy="500062"/>
        </p:xfrm>
        <a:graphic>
          <a:graphicData uri="http://schemas.openxmlformats.org/presentationml/2006/ole">
            <mc:AlternateContent xmlns:mc="http://schemas.openxmlformats.org/markup-compatibility/2006">
              <mc:Choice xmlns:v="urn:schemas-microsoft-com:vml" Requires="v">
                <p:oleObj spid="_x0000_s71730" name="Equation" r:id="rId12" imgW="114120" imgH="228600" progId="Equation.3">
                  <p:embed/>
                </p:oleObj>
              </mc:Choice>
              <mc:Fallback>
                <p:oleObj name="Equation" r:id="rId12" imgW="114120" imgH="228600" progId="Equation.3">
                  <p:embed/>
                  <p:pic>
                    <p:nvPicPr>
                      <p:cNvPr id="39032" name="Object 120">
                        <a:extLst>
                          <a:ext uri="{FF2B5EF4-FFF2-40B4-BE49-F238E27FC236}">
                            <a16:creationId xmlns:a16="http://schemas.microsoft.com/office/drawing/2014/main" xmlns="" id="{BE696F9E-6885-4793-90A5-E3031100A5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72476" y="4310063"/>
                        <a:ext cx="23971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033" name="Line 121">
            <a:extLst>
              <a:ext uri="{FF2B5EF4-FFF2-40B4-BE49-F238E27FC236}">
                <a16:creationId xmlns:a16="http://schemas.microsoft.com/office/drawing/2014/main" xmlns="" id="{CD254975-9D02-49EA-B42D-0993C1E0EA57}"/>
              </a:ext>
            </a:extLst>
          </p:cNvPr>
          <p:cNvSpPr>
            <a:spLocks noChangeShapeType="1"/>
          </p:cNvSpPr>
          <p:nvPr/>
        </p:nvSpPr>
        <p:spPr bwMode="auto">
          <a:xfrm>
            <a:off x="8640763" y="4167188"/>
            <a:ext cx="0" cy="1784350"/>
          </a:xfrm>
          <a:prstGeom prst="line">
            <a:avLst/>
          </a:prstGeom>
          <a:noFill/>
          <a:ln w="28575">
            <a:solidFill>
              <a:schemeClr val="tx1"/>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34" name="Line 122">
            <a:extLst>
              <a:ext uri="{FF2B5EF4-FFF2-40B4-BE49-F238E27FC236}">
                <a16:creationId xmlns:a16="http://schemas.microsoft.com/office/drawing/2014/main" xmlns="" id="{21C504DA-7062-45AB-BA72-6BB3EB64A9B9}"/>
              </a:ext>
            </a:extLst>
          </p:cNvPr>
          <p:cNvSpPr>
            <a:spLocks noChangeShapeType="1"/>
          </p:cNvSpPr>
          <p:nvPr/>
        </p:nvSpPr>
        <p:spPr bwMode="auto">
          <a:xfrm>
            <a:off x="7653338" y="5029200"/>
            <a:ext cx="2036762" cy="0"/>
          </a:xfrm>
          <a:prstGeom prst="line">
            <a:avLst/>
          </a:prstGeom>
          <a:noFill/>
          <a:ln w="2857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grpSp>
        <p:nvGrpSpPr>
          <p:cNvPr id="39035" name="Group 123">
            <a:extLst>
              <a:ext uri="{FF2B5EF4-FFF2-40B4-BE49-F238E27FC236}">
                <a16:creationId xmlns:a16="http://schemas.microsoft.com/office/drawing/2014/main" xmlns="" id="{60B49569-2347-4C90-B1E6-843FDB62C7D1}"/>
              </a:ext>
            </a:extLst>
          </p:cNvPr>
          <p:cNvGrpSpPr>
            <a:grpSpLocks/>
          </p:cNvGrpSpPr>
          <p:nvPr/>
        </p:nvGrpSpPr>
        <p:grpSpPr bwMode="auto">
          <a:xfrm>
            <a:off x="8640763" y="4291014"/>
            <a:ext cx="741362" cy="738187"/>
            <a:chOff x="4656" y="2640"/>
            <a:chExt cx="576" cy="576"/>
          </a:xfrm>
        </p:grpSpPr>
        <p:sp>
          <p:nvSpPr>
            <p:cNvPr id="39036" name="Line 124">
              <a:extLst>
                <a:ext uri="{FF2B5EF4-FFF2-40B4-BE49-F238E27FC236}">
                  <a16:creationId xmlns:a16="http://schemas.microsoft.com/office/drawing/2014/main" xmlns="" id="{4C227EBA-157A-4EA7-A053-CF82463DF084}"/>
                </a:ext>
              </a:extLst>
            </p:cNvPr>
            <p:cNvSpPr>
              <a:spLocks noChangeShapeType="1"/>
            </p:cNvSpPr>
            <p:nvPr/>
          </p:nvSpPr>
          <p:spPr bwMode="auto">
            <a:xfrm flipV="1">
              <a:off x="4656" y="2640"/>
              <a:ext cx="576" cy="576"/>
            </a:xfrm>
            <a:prstGeom prst="line">
              <a:avLst/>
            </a:prstGeom>
            <a:noFill/>
            <a:ln w="2857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a:solidFill>
                  <a:srgbClr val="000000"/>
                </a:solidFill>
              </a:endParaRPr>
            </a:p>
          </p:txBody>
        </p:sp>
        <p:sp>
          <p:nvSpPr>
            <p:cNvPr id="39037" name="Oval 125">
              <a:extLst>
                <a:ext uri="{FF2B5EF4-FFF2-40B4-BE49-F238E27FC236}">
                  <a16:creationId xmlns:a16="http://schemas.microsoft.com/office/drawing/2014/main" xmlns="" id="{6E6FDFED-DC3A-4F47-A38C-D6175BCDA2D1}"/>
                </a:ext>
              </a:extLst>
            </p:cNvPr>
            <p:cNvSpPr>
              <a:spLocks noChangeArrowheads="1"/>
            </p:cNvSpPr>
            <p:nvPr/>
          </p:nvSpPr>
          <p:spPr bwMode="auto">
            <a:xfrm>
              <a:off x="4800" y="302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38" name="Oval 126">
              <a:extLst>
                <a:ext uri="{FF2B5EF4-FFF2-40B4-BE49-F238E27FC236}">
                  <a16:creationId xmlns:a16="http://schemas.microsoft.com/office/drawing/2014/main" xmlns="" id="{B49C6D40-67C8-4487-9297-04F830766711}"/>
                </a:ext>
              </a:extLst>
            </p:cNvPr>
            <p:cNvSpPr>
              <a:spLocks noChangeArrowheads="1"/>
            </p:cNvSpPr>
            <p:nvPr/>
          </p:nvSpPr>
          <p:spPr bwMode="auto">
            <a:xfrm>
              <a:off x="4896" y="2928"/>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39" name="Oval 127">
              <a:extLst>
                <a:ext uri="{FF2B5EF4-FFF2-40B4-BE49-F238E27FC236}">
                  <a16:creationId xmlns:a16="http://schemas.microsoft.com/office/drawing/2014/main" xmlns="" id="{C107D828-3C59-429F-8C35-B58F2EEE511E}"/>
                </a:ext>
              </a:extLst>
            </p:cNvPr>
            <p:cNvSpPr>
              <a:spLocks noChangeArrowheads="1"/>
            </p:cNvSpPr>
            <p:nvPr/>
          </p:nvSpPr>
          <p:spPr bwMode="auto">
            <a:xfrm>
              <a:off x="5088" y="2736"/>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40" name="Oval 128">
              <a:extLst>
                <a:ext uri="{FF2B5EF4-FFF2-40B4-BE49-F238E27FC236}">
                  <a16:creationId xmlns:a16="http://schemas.microsoft.com/office/drawing/2014/main" xmlns="" id="{5AE1E8DB-347F-4319-A161-FB54CA4F6D24}"/>
                </a:ext>
              </a:extLst>
            </p:cNvPr>
            <p:cNvSpPr>
              <a:spLocks noChangeArrowheads="1"/>
            </p:cNvSpPr>
            <p:nvPr/>
          </p:nvSpPr>
          <p:spPr bwMode="auto">
            <a:xfrm>
              <a:off x="4992" y="2832"/>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9041" name="Group 129">
            <a:extLst>
              <a:ext uri="{FF2B5EF4-FFF2-40B4-BE49-F238E27FC236}">
                <a16:creationId xmlns:a16="http://schemas.microsoft.com/office/drawing/2014/main" xmlns="" id="{29AAD9D0-8FBE-4BC8-84C3-D75AA44DDF35}"/>
              </a:ext>
            </a:extLst>
          </p:cNvPr>
          <p:cNvGrpSpPr>
            <a:grpSpLocks/>
          </p:cNvGrpSpPr>
          <p:nvPr/>
        </p:nvGrpSpPr>
        <p:grpSpPr bwMode="auto">
          <a:xfrm>
            <a:off x="8724900" y="4967289"/>
            <a:ext cx="304800" cy="985837"/>
            <a:chOff x="4721" y="3168"/>
            <a:chExt cx="238" cy="769"/>
          </a:xfrm>
        </p:grpSpPr>
        <p:sp>
          <p:nvSpPr>
            <p:cNvPr id="39042" name="Line 130">
              <a:extLst>
                <a:ext uri="{FF2B5EF4-FFF2-40B4-BE49-F238E27FC236}">
                  <a16:creationId xmlns:a16="http://schemas.microsoft.com/office/drawing/2014/main" xmlns="" id="{01B10FAD-0171-4B94-82B9-542AD4863376}"/>
                </a:ext>
              </a:extLst>
            </p:cNvPr>
            <p:cNvSpPr>
              <a:spLocks noChangeShapeType="1"/>
            </p:cNvSpPr>
            <p:nvPr/>
          </p:nvSpPr>
          <p:spPr bwMode="auto">
            <a:xfrm rot="3581093" flipH="1">
              <a:off x="4470" y="3545"/>
              <a:ext cx="769" cy="15"/>
            </a:xfrm>
            <a:prstGeom prst="line">
              <a:avLst/>
            </a:prstGeom>
            <a:noFill/>
            <a:ln w="28575">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43" name="Oval 131">
              <a:extLst>
                <a:ext uri="{FF2B5EF4-FFF2-40B4-BE49-F238E27FC236}">
                  <a16:creationId xmlns:a16="http://schemas.microsoft.com/office/drawing/2014/main" xmlns="" id="{5B57F8CC-2924-4D36-BEC1-A8C67EAB9D62}"/>
                </a:ext>
              </a:extLst>
            </p:cNvPr>
            <p:cNvSpPr>
              <a:spLocks noChangeArrowheads="1"/>
            </p:cNvSpPr>
            <p:nvPr/>
          </p:nvSpPr>
          <p:spPr bwMode="auto">
            <a:xfrm rot="-18018907">
              <a:off x="4721" y="3353"/>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44" name="Oval 132">
              <a:extLst>
                <a:ext uri="{FF2B5EF4-FFF2-40B4-BE49-F238E27FC236}">
                  <a16:creationId xmlns:a16="http://schemas.microsoft.com/office/drawing/2014/main" xmlns="" id="{056112ED-9485-47BF-A967-4C518C8DD2C5}"/>
                </a:ext>
              </a:extLst>
            </p:cNvPr>
            <p:cNvSpPr>
              <a:spLocks noChangeArrowheads="1"/>
            </p:cNvSpPr>
            <p:nvPr/>
          </p:nvSpPr>
          <p:spPr bwMode="auto">
            <a:xfrm rot="-18018907">
              <a:off x="4848" y="3552"/>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45" name="Oval 133">
              <a:extLst>
                <a:ext uri="{FF2B5EF4-FFF2-40B4-BE49-F238E27FC236}">
                  <a16:creationId xmlns:a16="http://schemas.microsoft.com/office/drawing/2014/main" xmlns="" id="{EA7919BE-3938-4C8D-A7F7-4C9093A2E16D}"/>
                </a:ext>
              </a:extLst>
            </p:cNvPr>
            <p:cNvSpPr>
              <a:spLocks noChangeArrowheads="1"/>
            </p:cNvSpPr>
            <p:nvPr/>
          </p:nvSpPr>
          <p:spPr bwMode="auto">
            <a:xfrm rot="-18018907">
              <a:off x="4800" y="3456"/>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46" name="Oval 134">
              <a:extLst>
                <a:ext uri="{FF2B5EF4-FFF2-40B4-BE49-F238E27FC236}">
                  <a16:creationId xmlns:a16="http://schemas.microsoft.com/office/drawing/2014/main" xmlns="" id="{14BACA4F-2177-4952-8B8C-C6ECF0BCE185}"/>
                </a:ext>
              </a:extLst>
            </p:cNvPr>
            <p:cNvSpPr>
              <a:spLocks noChangeArrowheads="1"/>
            </p:cNvSpPr>
            <p:nvPr/>
          </p:nvSpPr>
          <p:spPr bwMode="auto">
            <a:xfrm rot="-18018907">
              <a:off x="4896" y="3648"/>
              <a:ext cx="64" cy="6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39047" name="Rectangle 135">
            <a:extLst>
              <a:ext uri="{FF2B5EF4-FFF2-40B4-BE49-F238E27FC236}">
                <a16:creationId xmlns:a16="http://schemas.microsoft.com/office/drawing/2014/main" xmlns="" id="{05B7E299-95D2-473E-93CE-E4200A709B3C}"/>
              </a:ext>
            </a:extLst>
          </p:cNvPr>
          <p:cNvSpPr>
            <a:spLocks noChangeArrowheads="1"/>
          </p:cNvSpPr>
          <p:nvPr/>
        </p:nvSpPr>
        <p:spPr bwMode="auto">
          <a:xfrm>
            <a:off x="2506664" y="2643189"/>
            <a:ext cx="2154237" cy="928687"/>
          </a:xfrm>
          <a:prstGeom prst="rect">
            <a:avLst/>
          </a:prstGeom>
          <a:solidFill>
            <a:srgbClr val="C5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48" name="Rectangle 136">
            <a:extLst>
              <a:ext uri="{FF2B5EF4-FFF2-40B4-BE49-F238E27FC236}">
                <a16:creationId xmlns:a16="http://schemas.microsoft.com/office/drawing/2014/main" xmlns="" id="{3F6F2061-068A-4AB5-BFED-242ACE429D8A}"/>
              </a:ext>
            </a:extLst>
          </p:cNvPr>
          <p:cNvSpPr>
            <a:spLocks noChangeArrowheads="1"/>
          </p:cNvSpPr>
          <p:nvPr/>
        </p:nvSpPr>
        <p:spPr bwMode="auto">
          <a:xfrm>
            <a:off x="5092700" y="2667000"/>
            <a:ext cx="2154238" cy="928688"/>
          </a:xfrm>
          <a:prstGeom prst="rect">
            <a:avLst/>
          </a:prstGeom>
          <a:solidFill>
            <a:srgbClr val="C5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49" name="Rectangle 137">
            <a:extLst>
              <a:ext uri="{FF2B5EF4-FFF2-40B4-BE49-F238E27FC236}">
                <a16:creationId xmlns:a16="http://schemas.microsoft.com/office/drawing/2014/main" xmlns="" id="{AC1FD61A-3238-4834-9EB0-6627E195A953}"/>
              </a:ext>
            </a:extLst>
          </p:cNvPr>
          <p:cNvSpPr>
            <a:spLocks noChangeArrowheads="1"/>
          </p:cNvSpPr>
          <p:nvPr/>
        </p:nvSpPr>
        <p:spPr bwMode="auto">
          <a:xfrm>
            <a:off x="7535864" y="2667000"/>
            <a:ext cx="2154237" cy="928688"/>
          </a:xfrm>
          <a:prstGeom prst="rect">
            <a:avLst/>
          </a:prstGeom>
          <a:solidFill>
            <a:srgbClr val="C5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50" name="Rectangle 138">
            <a:extLst>
              <a:ext uri="{FF2B5EF4-FFF2-40B4-BE49-F238E27FC236}">
                <a16:creationId xmlns:a16="http://schemas.microsoft.com/office/drawing/2014/main" xmlns="" id="{784B453B-0B25-412B-AD0C-6DFBE0BC1934}"/>
              </a:ext>
            </a:extLst>
          </p:cNvPr>
          <p:cNvSpPr>
            <a:spLocks noChangeArrowheads="1"/>
          </p:cNvSpPr>
          <p:nvPr/>
        </p:nvSpPr>
        <p:spPr bwMode="auto">
          <a:xfrm>
            <a:off x="2578100" y="5024439"/>
            <a:ext cx="2154238" cy="1000125"/>
          </a:xfrm>
          <a:prstGeom prst="rect">
            <a:avLst/>
          </a:prstGeom>
          <a:solidFill>
            <a:srgbClr val="C5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51" name="Rectangle 139">
            <a:extLst>
              <a:ext uri="{FF2B5EF4-FFF2-40B4-BE49-F238E27FC236}">
                <a16:creationId xmlns:a16="http://schemas.microsoft.com/office/drawing/2014/main" xmlns="" id="{0125AAA1-7846-4072-AFAD-707CE68C9016}"/>
              </a:ext>
            </a:extLst>
          </p:cNvPr>
          <p:cNvSpPr>
            <a:spLocks noChangeArrowheads="1"/>
          </p:cNvSpPr>
          <p:nvPr/>
        </p:nvSpPr>
        <p:spPr bwMode="auto">
          <a:xfrm>
            <a:off x="5259389" y="5048251"/>
            <a:ext cx="2154237" cy="1000125"/>
          </a:xfrm>
          <a:prstGeom prst="rect">
            <a:avLst/>
          </a:prstGeom>
          <a:solidFill>
            <a:srgbClr val="C5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52" name="Rectangle 140">
            <a:extLst>
              <a:ext uri="{FF2B5EF4-FFF2-40B4-BE49-F238E27FC236}">
                <a16:creationId xmlns:a16="http://schemas.microsoft.com/office/drawing/2014/main" xmlns="" id="{9A558BBC-DEF2-4F26-88EE-53DAC5351F2F}"/>
              </a:ext>
            </a:extLst>
          </p:cNvPr>
          <p:cNvSpPr>
            <a:spLocks noChangeArrowheads="1"/>
          </p:cNvSpPr>
          <p:nvPr/>
        </p:nvSpPr>
        <p:spPr bwMode="auto">
          <a:xfrm>
            <a:off x="7535864" y="5024439"/>
            <a:ext cx="2154237" cy="1000125"/>
          </a:xfrm>
          <a:prstGeom prst="rect">
            <a:avLst/>
          </a:prstGeom>
          <a:solidFill>
            <a:srgbClr val="C5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39059" name="Group 147">
            <a:extLst>
              <a:ext uri="{FF2B5EF4-FFF2-40B4-BE49-F238E27FC236}">
                <a16:creationId xmlns:a16="http://schemas.microsoft.com/office/drawing/2014/main" xmlns="" id="{6F4FDF47-A5E9-44A9-A869-62BBEB835ACB}"/>
              </a:ext>
            </a:extLst>
          </p:cNvPr>
          <p:cNvGrpSpPr>
            <a:grpSpLocks/>
          </p:cNvGrpSpPr>
          <p:nvPr/>
        </p:nvGrpSpPr>
        <p:grpSpPr bwMode="auto">
          <a:xfrm>
            <a:off x="7532688" y="4230689"/>
            <a:ext cx="1295400" cy="579437"/>
            <a:chOff x="3792" y="2779"/>
            <a:chExt cx="866" cy="389"/>
          </a:xfrm>
        </p:grpSpPr>
        <p:sp>
          <p:nvSpPr>
            <p:cNvPr id="39060" name="Line 148">
              <a:extLst>
                <a:ext uri="{FF2B5EF4-FFF2-40B4-BE49-F238E27FC236}">
                  <a16:creationId xmlns:a16="http://schemas.microsoft.com/office/drawing/2014/main" xmlns="" id="{109D52B5-E37F-4BAD-9D8E-18376FF7FBD4}"/>
                </a:ext>
              </a:extLst>
            </p:cNvPr>
            <p:cNvSpPr>
              <a:spLocks noChangeShapeType="1"/>
            </p:cNvSpPr>
            <p:nvPr/>
          </p:nvSpPr>
          <p:spPr bwMode="auto">
            <a:xfrm rot="-19064081">
              <a:off x="3792" y="3032"/>
              <a:ext cx="866" cy="0"/>
            </a:xfrm>
            <a:prstGeom prst="line">
              <a:avLst/>
            </a:prstGeom>
            <a:noFill/>
            <a:ln w="2857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61" name="Oval 149">
              <a:extLst>
                <a:ext uri="{FF2B5EF4-FFF2-40B4-BE49-F238E27FC236}">
                  <a16:creationId xmlns:a16="http://schemas.microsoft.com/office/drawing/2014/main" xmlns="" id="{7E7FF769-0388-402F-ABED-159AB8C42986}"/>
                </a:ext>
              </a:extLst>
            </p:cNvPr>
            <p:cNvSpPr>
              <a:spLocks noChangeArrowheads="1"/>
            </p:cNvSpPr>
            <p:nvPr/>
          </p:nvSpPr>
          <p:spPr bwMode="auto">
            <a:xfrm rot="-19064081">
              <a:off x="3975" y="2779"/>
              <a:ext cx="40" cy="7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62" name="Oval 150">
              <a:extLst>
                <a:ext uri="{FF2B5EF4-FFF2-40B4-BE49-F238E27FC236}">
                  <a16:creationId xmlns:a16="http://schemas.microsoft.com/office/drawing/2014/main" xmlns="" id="{955D7134-A374-4655-A0DD-7C056910E7B3}"/>
                </a:ext>
              </a:extLst>
            </p:cNvPr>
            <p:cNvSpPr>
              <a:spLocks noChangeArrowheads="1"/>
            </p:cNvSpPr>
            <p:nvPr/>
          </p:nvSpPr>
          <p:spPr bwMode="auto">
            <a:xfrm rot="-19064081">
              <a:off x="4320" y="3108"/>
              <a:ext cx="62" cy="6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63" name="Oval 151">
              <a:extLst>
                <a:ext uri="{FF2B5EF4-FFF2-40B4-BE49-F238E27FC236}">
                  <a16:creationId xmlns:a16="http://schemas.microsoft.com/office/drawing/2014/main" xmlns="" id="{6168AD22-9E00-459C-A487-E49235A0FB0F}"/>
                </a:ext>
              </a:extLst>
            </p:cNvPr>
            <p:cNvSpPr>
              <a:spLocks noChangeArrowheads="1"/>
            </p:cNvSpPr>
            <p:nvPr/>
          </p:nvSpPr>
          <p:spPr bwMode="auto">
            <a:xfrm rot="-19064081">
              <a:off x="4176" y="2976"/>
              <a:ext cx="62" cy="6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064" name="Oval 152">
              <a:extLst>
                <a:ext uri="{FF2B5EF4-FFF2-40B4-BE49-F238E27FC236}">
                  <a16:creationId xmlns:a16="http://schemas.microsoft.com/office/drawing/2014/main" xmlns="" id="{5524D26E-82E4-4C8C-B216-F560C49E17C4}"/>
                </a:ext>
              </a:extLst>
            </p:cNvPr>
            <p:cNvSpPr>
              <a:spLocks noChangeArrowheads="1"/>
            </p:cNvSpPr>
            <p:nvPr/>
          </p:nvSpPr>
          <p:spPr bwMode="auto">
            <a:xfrm rot="-19064081">
              <a:off x="4066" y="2868"/>
              <a:ext cx="62" cy="6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mc:AlternateContent xmlns:mc="http://schemas.openxmlformats.org/markup-compatibility/2006">
        <mc:Choice xmlns:p14="http://schemas.microsoft.com/office/powerpoint/2010/main" Requires="p14">
          <p:contentPart p14:bwMode="auto" r:id="rId13">
            <p14:nvContentPartPr>
              <p14:cNvPr id="2" name="墨迹 1"/>
              <p14:cNvContentPartPr/>
              <p14:nvPr/>
            </p14:nvContentPartPr>
            <p14:xfrm>
              <a:off x="2540160" y="883800"/>
              <a:ext cx="9310680" cy="2631240"/>
            </p14:xfrm>
          </p:contentPart>
        </mc:Choice>
        <mc:Fallback>
          <p:pic>
            <p:nvPicPr>
              <p:cNvPr id="2" name="墨迹 1"/>
              <p:cNvPicPr/>
              <p:nvPr/>
            </p:nvPicPr>
            <p:blipFill>
              <a:blip r:embed="rId14"/>
              <a:stretch>
                <a:fillRect/>
              </a:stretch>
            </p:blipFill>
            <p:spPr>
              <a:xfrm>
                <a:off x="2537640" y="874440"/>
                <a:ext cx="9324000" cy="2647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strips(upRight)">
                                      <p:cBhvr>
                                        <p:cTn id="7" dur="500"/>
                                        <p:tgtEl>
                                          <p:spTgt spid="38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8937"/>
                                        </p:tgtEl>
                                        <p:attrNameLst>
                                          <p:attrName>style.visibility</p:attrName>
                                        </p:attrNameLst>
                                      </p:cBhvr>
                                      <p:to>
                                        <p:strVal val="visible"/>
                                      </p:to>
                                    </p:set>
                                    <p:animEffect transition="in" filter="strips(downRight)">
                                      <p:cBhvr>
                                        <p:cTn id="12" dur="500"/>
                                        <p:tgtEl>
                                          <p:spTgt spid="389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8954"/>
                                        </p:tgtEl>
                                        <p:attrNameLst>
                                          <p:attrName>style.visibility</p:attrName>
                                        </p:attrNameLst>
                                      </p:cBhvr>
                                      <p:to>
                                        <p:strVal val="visible"/>
                                      </p:to>
                                    </p:set>
                                    <p:animEffect transition="in" filter="strips(downRight)">
                                      <p:cBhvr>
                                        <p:cTn id="17" dur="500"/>
                                        <p:tgtEl>
                                          <p:spTgt spid="389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38970"/>
                                        </p:tgtEl>
                                        <p:attrNameLst>
                                          <p:attrName>style.visibility</p:attrName>
                                        </p:attrNameLst>
                                      </p:cBhvr>
                                      <p:to>
                                        <p:strVal val="visible"/>
                                      </p:to>
                                    </p:set>
                                    <p:animEffect transition="in" filter="strips(upRight)">
                                      <p:cBhvr>
                                        <p:cTn id="22" dur="500"/>
                                        <p:tgtEl>
                                          <p:spTgt spid="389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38975"/>
                                        </p:tgtEl>
                                        <p:attrNameLst>
                                          <p:attrName>style.visibility</p:attrName>
                                        </p:attrNameLst>
                                      </p:cBhvr>
                                      <p:to>
                                        <p:strVal val="visible"/>
                                      </p:to>
                                    </p:set>
                                    <p:animEffect transition="in" filter="strips(downRight)">
                                      <p:cBhvr>
                                        <p:cTn id="27" dur="500"/>
                                        <p:tgtEl>
                                          <p:spTgt spid="389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nodeType="clickEffect">
                                  <p:stCondLst>
                                    <p:cond delay="0"/>
                                  </p:stCondLst>
                                  <p:childTnLst>
                                    <p:set>
                                      <p:cBhvr>
                                        <p:cTn id="31" dur="1" fill="hold">
                                          <p:stCondLst>
                                            <p:cond delay="0"/>
                                          </p:stCondLst>
                                        </p:cTn>
                                        <p:tgtEl>
                                          <p:spTgt spid="39004"/>
                                        </p:tgtEl>
                                        <p:attrNameLst>
                                          <p:attrName>style.visibility</p:attrName>
                                        </p:attrNameLst>
                                      </p:cBhvr>
                                      <p:to>
                                        <p:strVal val="visible"/>
                                      </p:to>
                                    </p:set>
                                    <p:animEffect transition="in" filter="strips(upRight)">
                                      <p:cBhvr>
                                        <p:cTn id="32" dur="500"/>
                                        <p:tgtEl>
                                          <p:spTgt spid="390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38996"/>
                                        </p:tgtEl>
                                        <p:attrNameLst>
                                          <p:attrName>style.visibility</p:attrName>
                                        </p:attrNameLst>
                                      </p:cBhvr>
                                      <p:to>
                                        <p:strVal val="visible"/>
                                      </p:to>
                                    </p:set>
                                    <p:animEffect transition="in" filter="strips(downRight)">
                                      <p:cBhvr>
                                        <p:cTn id="37" dur="500"/>
                                        <p:tgtEl>
                                          <p:spTgt spid="389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3" fill="hold" nodeType="clickEffect">
                                  <p:stCondLst>
                                    <p:cond delay="0"/>
                                  </p:stCondLst>
                                  <p:childTnLst>
                                    <p:set>
                                      <p:cBhvr>
                                        <p:cTn id="41" dur="1" fill="hold">
                                          <p:stCondLst>
                                            <p:cond delay="0"/>
                                          </p:stCondLst>
                                        </p:cTn>
                                        <p:tgtEl>
                                          <p:spTgt spid="39026"/>
                                        </p:tgtEl>
                                        <p:attrNameLst>
                                          <p:attrName>style.visibility</p:attrName>
                                        </p:attrNameLst>
                                      </p:cBhvr>
                                      <p:to>
                                        <p:strVal val="visible"/>
                                      </p:to>
                                    </p:set>
                                    <p:animEffect transition="in" filter="strips(upRight)">
                                      <p:cBhvr>
                                        <p:cTn id="42" dur="500"/>
                                        <p:tgtEl>
                                          <p:spTgt spid="3902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39021"/>
                                        </p:tgtEl>
                                        <p:attrNameLst>
                                          <p:attrName>style.visibility</p:attrName>
                                        </p:attrNameLst>
                                      </p:cBhvr>
                                      <p:to>
                                        <p:strVal val="visible"/>
                                      </p:to>
                                    </p:set>
                                    <p:animEffect transition="in" filter="strips(downRight)">
                                      <p:cBhvr>
                                        <p:cTn id="47" dur="500"/>
                                        <p:tgtEl>
                                          <p:spTgt spid="390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3" fill="hold" nodeType="clickEffect">
                                  <p:stCondLst>
                                    <p:cond delay="0"/>
                                  </p:stCondLst>
                                  <p:childTnLst>
                                    <p:set>
                                      <p:cBhvr>
                                        <p:cTn id="51" dur="1" fill="hold">
                                          <p:stCondLst>
                                            <p:cond delay="0"/>
                                          </p:stCondLst>
                                        </p:cTn>
                                        <p:tgtEl>
                                          <p:spTgt spid="39035"/>
                                        </p:tgtEl>
                                        <p:attrNameLst>
                                          <p:attrName>style.visibility</p:attrName>
                                        </p:attrNameLst>
                                      </p:cBhvr>
                                      <p:to>
                                        <p:strVal val="visible"/>
                                      </p:to>
                                    </p:set>
                                    <p:animEffect transition="in" filter="strips(upRight)">
                                      <p:cBhvr>
                                        <p:cTn id="52" dur="500"/>
                                        <p:tgtEl>
                                          <p:spTgt spid="3903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nodeType="clickEffect">
                                  <p:stCondLst>
                                    <p:cond delay="0"/>
                                  </p:stCondLst>
                                  <p:childTnLst>
                                    <p:set>
                                      <p:cBhvr>
                                        <p:cTn id="56" dur="1" fill="hold">
                                          <p:stCondLst>
                                            <p:cond delay="0"/>
                                          </p:stCondLst>
                                        </p:cTn>
                                        <p:tgtEl>
                                          <p:spTgt spid="39041"/>
                                        </p:tgtEl>
                                        <p:attrNameLst>
                                          <p:attrName>style.visibility</p:attrName>
                                        </p:attrNameLst>
                                      </p:cBhvr>
                                      <p:to>
                                        <p:strVal val="visible"/>
                                      </p:to>
                                    </p:set>
                                    <p:animEffect transition="in" filter="strips(downRight)">
                                      <p:cBhvr>
                                        <p:cTn id="57" dur="500"/>
                                        <p:tgtEl>
                                          <p:spTgt spid="39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灯片编号占位符 1">
            <a:extLst>
              <a:ext uri="{FF2B5EF4-FFF2-40B4-BE49-F238E27FC236}">
                <a16:creationId xmlns:a16="http://schemas.microsoft.com/office/drawing/2014/main" xmlns="" id="{1D068DE7-B112-4AE1-AEAA-395EB467CABD}"/>
              </a:ext>
            </a:extLst>
          </p:cNvPr>
          <p:cNvSpPr>
            <a:spLocks noGrp="1"/>
          </p:cNvSpPr>
          <p:nvPr>
            <p:ph type="sldNum" sz="quarter" idx="10"/>
          </p:nvPr>
        </p:nvSpPr>
        <p:spPr/>
        <p:txBody>
          <a:bodyPr/>
          <a:lstStyle/>
          <a:p>
            <a:fld id="{0EA70DFA-5B51-42DD-B3FF-404EF9EBDBE4}" type="slidenum">
              <a:rPr lang="en-US" altLang="zh-CN">
                <a:solidFill>
                  <a:srgbClr val="000000"/>
                </a:solidFill>
              </a:rPr>
              <a:pPr/>
              <a:t>23</a:t>
            </a:fld>
            <a:endParaRPr lang="en-US" altLang="zh-CN">
              <a:solidFill>
                <a:srgbClr val="000000"/>
              </a:solidFill>
            </a:endParaRPr>
          </a:p>
        </p:txBody>
      </p:sp>
      <p:grpSp>
        <p:nvGrpSpPr>
          <p:cNvPr id="44118" name="Group 86">
            <a:extLst>
              <a:ext uri="{FF2B5EF4-FFF2-40B4-BE49-F238E27FC236}">
                <a16:creationId xmlns:a16="http://schemas.microsoft.com/office/drawing/2014/main" xmlns="" id="{DB7FBACB-0696-4D72-A812-87C414FBEF5C}"/>
              </a:ext>
            </a:extLst>
          </p:cNvPr>
          <p:cNvGrpSpPr>
            <a:grpSpLocks/>
          </p:cNvGrpSpPr>
          <p:nvPr/>
        </p:nvGrpSpPr>
        <p:grpSpPr bwMode="auto">
          <a:xfrm>
            <a:off x="-11792" y="476672"/>
            <a:ext cx="8077200" cy="1844675"/>
            <a:chOff x="384" y="768"/>
            <a:chExt cx="5088" cy="1162"/>
          </a:xfrm>
          <a:solidFill>
            <a:schemeClr val="bg1"/>
          </a:solidFill>
        </p:grpSpPr>
        <p:sp>
          <p:nvSpPr>
            <p:cNvPr id="44053" name="Text Box 21">
              <a:extLst>
                <a:ext uri="{FF2B5EF4-FFF2-40B4-BE49-F238E27FC236}">
                  <a16:creationId xmlns:a16="http://schemas.microsoft.com/office/drawing/2014/main" xmlns="" id="{C4D9036F-E999-48AD-B9CE-2A19C412074C}"/>
                </a:ext>
              </a:extLst>
            </p:cNvPr>
            <p:cNvSpPr txBox="1">
              <a:spLocks noChangeArrowheads="1"/>
            </p:cNvSpPr>
            <p:nvPr/>
          </p:nvSpPr>
          <p:spPr bwMode="auto">
            <a:xfrm>
              <a:off x="384" y="768"/>
              <a:ext cx="5088" cy="116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b="1" dirty="0">
                  <a:solidFill>
                    <a:srgbClr val="CC0000"/>
                  </a:solidFill>
                  <a:latin typeface="Times New Roman" panose="02020603050405020304" pitchFamily="18" charset="0"/>
                </a:rPr>
                <a:t>        </a:t>
              </a:r>
              <a:r>
                <a:rPr lang="zh-CN" altLang="en-US" b="1" dirty="0">
                  <a:solidFill>
                    <a:srgbClr val="CC0000"/>
                  </a:solidFill>
                  <a:latin typeface="Times New Roman" panose="02020603050405020304" pitchFamily="18" charset="0"/>
                </a:rPr>
                <a:t>讨论     </a:t>
              </a:r>
              <a:r>
                <a:rPr lang="zh-CN" altLang="en-US" b="1" dirty="0">
                  <a:solidFill>
                    <a:srgbClr val="000000"/>
                  </a:solidFill>
                  <a:latin typeface="Times New Roman" panose="02020603050405020304" pitchFamily="18" charset="0"/>
                </a:rPr>
                <a:t>如图的装置                               为偏振片，问下列四种情况，屏上有无干涉条纹？</a:t>
              </a:r>
            </a:p>
          </p:txBody>
        </p:sp>
        <p:graphicFrame>
          <p:nvGraphicFramePr>
            <p:cNvPr id="44054" name="Object 22">
              <a:extLst>
                <a:ext uri="{FF2B5EF4-FFF2-40B4-BE49-F238E27FC236}">
                  <a16:creationId xmlns:a16="http://schemas.microsoft.com/office/drawing/2014/main" xmlns="" id="{43DD9B78-FB40-47EB-BB19-79E3B081E84E}"/>
                </a:ext>
              </a:extLst>
            </p:cNvPr>
            <p:cNvGraphicFramePr>
              <a:graphicFrameLocks noChangeAspect="1"/>
            </p:cNvGraphicFramePr>
            <p:nvPr/>
          </p:nvGraphicFramePr>
          <p:xfrm>
            <a:off x="3235" y="802"/>
            <a:ext cx="1613" cy="350"/>
          </p:xfrm>
          <a:graphic>
            <a:graphicData uri="http://schemas.openxmlformats.org/presentationml/2006/ole">
              <mc:AlternateContent xmlns:mc="http://schemas.openxmlformats.org/markup-compatibility/2006">
                <mc:Choice xmlns:v="urn:schemas-microsoft-com:vml" Requires="v">
                  <p:oleObj spid="_x0000_s72845" name="Equation" r:id="rId3" imgW="1269720" imgH="368280" progId="Equation.3">
                    <p:embed/>
                  </p:oleObj>
                </mc:Choice>
                <mc:Fallback>
                  <p:oleObj name="Equation" r:id="rId3" imgW="1269720" imgH="368280" progId="Equation.3">
                    <p:embed/>
                    <p:pic>
                      <p:nvPicPr>
                        <p:cNvPr id="44054" name="Object 22">
                          <a:extLst>
                            <a:ext uri="{FF2B5EF4-FFF2-40B4-BE49-F238E27FC236}">
                              <a16:creationId xmlns:a16="http://schemas.microsoft.com/office/drawing/2014/main" xmlns="" id="{43DD9B78-FB40-47EB-BB19-79E3B081E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 y="802"/>
                          <a:ext cx="1613"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034" name="Group 2">
            <a:extLst>
              <a:ext uri="{FF2B5EF4-FFF2-40B4-BE49-F238E27FC236}">
                <a16:creationId xmlns:a16="http://schemas.microsoft.com/office/drawing/2014/main" xmlns="" id="{8E58DA81-14A3-4D2C-9C20-437F3EA8C194}"/>
              </a:ext>
            </a:extLst>
          </p:cNvPr>
          <p:cNvGrpSpPr>
            <a:grpSpLocks/>
          </p:cNvGrpSpPr>
          <p:nvPr/>
        </p:nvGrpSpPr>
        <p:grpSpPr bwMode="auto">
          <a:xfrm>
            <a:off x="-11792" y="2549946"/>
            <a:ext cx="7848600" cy="2819400"/>
            <a:chOff x="384" y="1008"/>
            <a:chExt cx="5040" cy="1728"/>
          </a:xfrm>
          <a:solidFill>
            <a:schemeClr val="bg1"/>
          </a:solidFill>
        </p:grpSpPr>
        <p:grpSp>
          <p:nvGrpSpPr>
            <p:cNvPr id="44035" name="Group 3">
              <a:extLst>
                <a:ext uri="{FF2B5EF4-FFF2-40B4-BE49-F238E27FC236}">
                  <a16:creationId xmlns:a16="http://schemas.microsoft.com/office/drawing/2014/main" xmlns="" id="{3B84CDBD-CCD2-4F7B-804C-FF6145EE267F}"/>
                </a:ext>
              </a:extLst>
            </p:cNvPr>
            <p:cNvGrpSpPr>
              <a:grpSpLocks/>
            </p:cNvGrpSpPr>
            <p:nvPr/>
          </p:nvGrpSpPr>
          <p:grpSpPr bwMode="auto">
            <a:xfrm>
              <a:off x="384" y="1008"/>
              <a:ext cx="5040" cy="1728"/>
              <a:chOff x="384" y="1008"/>
              <a:chExt cx="5040" cy="1728"/>
            </a:xfrm>
            <a:grpFill/>
          </p:grpSpPr>
          <p:sp>
            <p:nvSpPr>
              <p:cNvPr id="44036" name="Rectangle 4">
                <a:extLst>
                  <a:ext uri="{FF2B5EF4-FFF2-40B4-BE49-F238E27FC236}">
                    <a16:creationId xmlns:a16="http://schemas.microsoft.com/office/drawing/2014/main" xmlns="" id="{1C381955-0DFE-4885-B746-13CA2F3A2E78}"/>
                  </a:ext>
                </a:extLst>
              </p:cNvPr>
              <p:cNvSpPr>
                <a:spLocks noChangeArrowheads="1"/>
              </p:cNvSpPr>
              <p:nvPr/>
            </p:nvSpPr>
            <p:spPr bwMode="auto">
              <a:xfrm>
                <a:off x="384" y="1008"/>
                <a:ext cx="5040" cy="172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37" name="Rectangle 5">
                <a:extLst>
                  <a:ext uri="{FF2B5EF4-FFF2-40B4-BE49-F238E27FC236}">
                    <a16:creationId xmlns:a16="http://schemas.microsoft.com/office/drawing/2014/main" xmlns="" id="{4EF3F52F-550C-4936-97A7-1B0ABE0291C7}"/>
                  </a:ext>
                </a:extLst>
              </p:cNvPr>
              <p:cNvSpPr>
                <a:spLocks noChangeArrowheads="1"/>
              </p:cNvSpPr>
              <p:nvPr/>
            </p:nvSpPr>
            <p:spPr bwMode="auto">
              <a:xfrm>
                <a:off x="960" y="1446"/>
                <a:ext cx="48" cy="38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38" name="Rectangle 6">
                <a:extLst>
                  <a:ext uri="{FF2B5EF4-FFF2-40B4-BE49-F238E27FC236}">
                    <a16:creationId xmlns:a16="http://schemas.microsoft.com/office/drawing/2014/main" xmlns="" id="{F0B32CB1-1EC1-45F5-BA37-00331540A850}"/>
                  </a:ext>
                </a:extLst>
              </p:cNvPr>
              <p:cNvSpPr>
                <a:spLocks noChangeArrowheads="1"/>
              </p:cNvSpPr>
              <p:nvPr/>
            </p:nvSpPr>
            <p:spPr bwMode="auto">
              <a:xfrm>
                <a:off x="960" y="1926"/>
                <a:ext cx="48" cy="38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39" name="Line 7">
                <a:extLst>
                  <a:ext uri="{FF2B5EF4-FFF2-40B4-BE49-F238E27FC236}">
                    <a16:creationId xmlns:a16="http://schemas.microsoft.com/office/drawing/2014/main" xmlns="" id="{53C6AC05-60E6-4E57-884C-A7A355CC9682}"/>
                  </a:ext>
                </a:extLst>
              </p:cNvPr>
              <p:cNvSpPr>
                <a:spLocks noChangeShapeType="1"/>
              </p:cNvSpPr>
              <p:nvPr/>
            </p:nvSpPr>
            <p:spPr bwMode="auto">
              <a:xfrm>
                <a:off x="480" y="1878"/>
                <a:ext cx="3264" cy="0"/>
              </a:xfrm>
              <a:prstGeom prst="line">
                <a:avLst/>
              </a:prstGeom>
              <a:grp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40" name="Rectangle 8">
                <a:extLst>
                  <a:ext uri="{FF2B5EF4-FFF2-40B4-BE49-F238E27FC236}">
                    <a16:creationId xmlns:a16="http://schemas.microsoft.com/office/drawing/2014/main" xmlns="" id="{27C289BD-8415-4790-878E-2C9BD4F4961A}"/>
                  </a:ext>
                </a:extLst>
              </p:cNvPr>
              <p:cNvSpPr>
                <a:spLocks noChangeArrowheads="1"/>
              </p:cNvSpPr>
              <p:nvPr/>
            </p:nvSpPr>
            <p:spPr bwMode="auto">
              <a:xfrm>
                <a:off x="1536" y="1542"/>
                <a:ext cx="48" cy="67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41" name="Rectangle 9">
                <a:extLst>
                  <a:ext uri="{FF2B5EF4-FFF2-40B4-BE49-F238E27FC236}">
                    <a16:creationId xmlns:a16="http://schemas.microsoft.com/office/drawing/2014/main" xmlns="" id="{8B09897C-2623-4AE3-9F43-606C14E2B34D}"/>
                  </a:ext>
                </a:extLst>
              </p:cNvPr>
              <p:cNvSpPr>
                <a:spLocks noChangeArrowheads="1"/>
              </p:cNvSpPr>
              <p:nvPr/>
            </p:nvSpPr>
            <p:spPr bwMode="auto">
              <a:xfrm>
                <a:off x="1536" y="2310"/>
                <a:ext cx="4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42" name="Line 10">
                <a:extLst>
                  <a:ext uri="{FF2B5EF4-FFF2-40B4-BE49-F238E27FC236}">
                    <a16:creationId xmlns:a16="http://schemas.microsoft.com/office/drawing/2014/main" xmlns="" id="{81929639-1C0D-4D26-8176-B53F56B2E71F}"/>
                  </a:ext>
                </a:extLst>
              </p:cNvPr>
              <p:cNvSpPr>
                <a:spLocks noChangeShapeType="1"/>
              </p:cNvSpPr>
              <p:nvPr/>
            </p:nvSpPr>
            <p:spPr bwMode="auto">
              <a:xfrm>
                <a:off x="528" y="1686"/>
                <a:ext cx="384" cy="0"/>
              </a:xfrm>
              <a:prstGeom prst="line">
                <a:avLst/>
              </a:prstGeom>
              <a:grpFill/>
              <a:ln w="9525">
                <a:solidFill>
                  <a:srgbClr val="0000FF"/>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43" name="Line 11">
                <a:extLst>
                  <a:ext uri="{FF2B5EF4-FFF2-40B4-BE49-F238E27FC236}">
                    <a16:creationId xmlns:a16="http://schemas.microsoft.com/office/drawing/2014/main" xmlns="" id="{CEAC0239-DD4D-4F53-BFAC-A05FC18F48CD}"/>
                  </a:ext>
                </a:extLst>
              </p:cNvPr>
              <p:cNvSpPr>
                <a:spLocks noChangeShapeType="1"/>
              </p:cNvSpPr>
              <p:nvPr/>
            </p:nvSpPr>
            <p:spPr bwMode="auto">
              <a:xfrm>
                <a:off x="528" y="1782"/>
                <a:ext cx="384" cy="0"/>
              </a:xfrm>
              <a:prstGeom prst="line">
                <a:avLst/>
              </a:prstGeom>
              <a:grpFill/>
              <a:ln w="9525">
                <a:solidFill>
                  <a:srgbClr val="0000FF"/>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44" name="Line 12">
                <a:extLst>
                  <a:ext uri="{FF2B5EF4-FFF2-40B4-BE49-F238E27FC236}">
                    <a16:creationId xmlns:a16="http://schemas.microsoft.com/office/drawing/2014/main" xmlns="" id="{8F1CB32F-8FEE-4519-BFB8-C12976786201}"/>
                  </a:ext>
                </a:extLst>
              </p:cNvPr>
              <p:cNvSpPr>
                <a:spLocks noChangeShapeType="1"/>
              </p:cNvSpPr>
              <p:nvPr/>
            </p:nvSpPr>
            <p:spPr bwMode="auto">
              <a:xfrm>
                <a:off x="528" y="1878"/>
                <a:ext cx="384" cy="0"/>
              </a:xfrm>
              <a:prstGeom prst="line">
                <a:avLst/>
              </a:prstGeom>
              <a:grpFill/>
              <a:ln w="9525">
                <a:solidFill>
                  <a:srgbClr val="0000FF"/>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45" name="Line 13">
                <a:extLst>
                  <a:ext uri="{FF2B5EF4-FFF2-40B4-BE49-F238E27FC236}">
                    <a16:creationId xmlns:a16="http://schemas.microsoft.com/office/drawing/2014/main" xmlns="" id="{42407D79-8E7D-4122-88A9-7ACAFA849413}"/>
                  </a:ext>
                </a:extLst>
              </p:cNvPr>
              <p:cNvSpPr>
                <a:spLocks noChangeShapeType="1"/>
              </p:cNvSpPr>
              <p:nvPr/>
            </p:nvSpPr>
            <p:spPr bwMode="auto">
              <a:xfrm>
                <a:off x="528" y="1974"/>
                <a:ext cx="384" cy="0"/>
              </a:xfrm>
              <a:prstGeom prst="line">
                <a:avLst/>
              </a:prstGeom>
              <a:grpFill/>
              <a:ln w="9525">
                <a:solidFill>
                  <a:srgbClr val="0000FF"/>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46" name="Line 14">
                <a:extLst>
                  <a:ext uri="{FF2B5EF4-FFF2-40B4-BE49-F238E27FC236}">
                    <a16:creationId xmlns:a16="http://schemas.microsoft.com/office/drawing/2014/main" xmlns="" id="{8318B80C-C9BA-41BE-BD73-498A01680FEC}"/>
                  </a:ext>
                </a:extLst>
              </p:cNvPr>
              <p:cNvSpPr>
                <a:spLocks noChangeShapeType="1"/>
              </p:cNvSpPr>
              <p:nvPr/>
            </p:nvSpPr>
            <p:spPr bwMode="auto">
              <a:xfrm>
                <a:off x="528" y="2070"/>
                <a:ext cx="384" cy="0"/>
              </a:xfrm>
              <a:prstGeom prst="line">
                <a:avLst/>
              </a:prstGeom>
              <a:grpFill/>
              <a:ln w="9525">
                <a:solidFill>
                  <a:srgbClr val="0000FF"/>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47" name="Rectangle 15" descr="浅色上对角线">
                <a:extLst>
                  <a:ext uri="{FF2B5EF4-FFF2-40B4-BE49-F238E27FC236}">
                    <a16:creationId xmlns:a16="http://schemas.microsoft.com/office/drawing/2014/main" xmlns="" id="{63A83ECE-A7EC-416F-B67B-F5E161814519}"/>
                  </a:ext>
                </a:extLst>
              </p:cNvPr>
              <p:cNvSpPr>
                <a:spLocks noChangeArrowheads="1"/>
              </p:cNvSpPr>
              <p:nvPr/>
            </p:nvSpPr>
            <p:spPr bwMode="auto">
              <a:xfrm>
                <a:off x="3552" y="1158"/>
                <a:ext cx="48" cy="15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4048" name="Object 16">
                <a:extLst>
                  <a:ext uri="{FF2B5EF4-FFF2-40B4-BE49-F238E27FC236}">
                    <a16:creationId xmlns:a16="http://schemas.microsoft.com/office/drawing/2014/main" xmlns="" id="{08B81F16-0275-4E0F-BB05-B282D5C89463}"/>
                  </a:ext>
                </a:extLst>
              </p:cNvPr>
              <p:cNvGraphicFramePr>
                <a:graphicFrameLocks noChangeAspect="1"/>
              </p:cNvGraphicFramePr>
              <p:nvPr/>
            </p:nvGraphicFramePr>
            <p:xfrm>
              <a:off x="1536" y="1110"/>
              <a:ext cx="237" cy="361"/>
            </p:xfrm>
            <a:graphic>
              <a:graphicData uri="http://schemas.openxmlformats.org/presentationml/2006/ole">
                <mc:AlternateContent xmlns:mc="http://schemas.openxmlformats.org/markup-compatibility/2006">
                  <mc:Choice xmlns:v="urn:schemas-microsoft-com:vml" Requires="v">
                    <p:oleObj spid="_x0000_s72846" name="公式" r:id="rId5" imgW="190440" imgH="317160" progId="Equation.3">
                      <p:embed/>
                    </p:oleObj>
                  </mc:Choice>
                  <mc:Fallback>
                    <p:oleObj name="公式" r:id="rId5" imgW="190440" imgH="317160" progId="Equation.3">
                      <p:embed/>
                      <p:pic>
                        <p:nvPicPr>
                          <p:cNvPr id="44048" name="Object 16">
                            <a:extLst>
                              <a:ext uri="{FF2B5EF4-FFF2-40B4-BE49-F238E27FC236}">
                                <a16:creationId xmlns:a16="http://schemas.microsoft.com/office/drawing/2014/main" xmlns="" id="{08B81F16-0275-4E0F-BB05-B282D5C894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110"/>
                            <a:ext cx="237"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17">
                <a:extLst>
                  <a:ext uri="{FF2B5EF4-FFF2-40B4-BE49-F238E27FC236}">
                    <a16:creationId xmlns:a16="http://schemas.microsoft.com/office/drawing/2014/main" xmlns="" id="{5928D679-6959-4560-818E-A9A2D3E352F9}"/>
                  </a:ext>
                </a:extLst>
              </p:cNvPr>
              <p:cNvGraphicFramePr>
                <a:graphicFrameLocks noChangeAspect="1"/>
              </p:cNvGraphicFramePr>
              <p:nvPr/>
            </p:nvGraphicFramePr>
            <p:xfrm>
              <a:off x="1536" y="2262"/>
              <a:ext cx="267" cy="361"/>
            </p:xfrm>
            <a:graphic>
              <a:graphicData uri="http://schemas.openxmlformats.org/presentationml/2006/ole">
                <mc:AlternateContent xmlns:mc="http://schemas.openxmlformats.org/markup-compatibility/2006">
                  <mc:Choice xmlns:v="urn:schemas-microsoft-com:vml" Requires="v">
                    <p:oleObj spid="_x0000_s72847" name="公式" r:id="rId7" imgW="215640" imgH="317160" progId="Equation.3">
                      <p:embed/>
                    </p:oleObj>
                  </mc:Choice>
                  <mc:Fallback>
                    <p:oleObj name="公式" r:id="rId7" imgW="215640" imgH="317160" progId="Equation.3">
                      <p:embed/>
                      <p:pic>
                        <p:nvPicPr>
                          <p:cNvPr id="44049" name="Object 17">
                            <a:extLst>
                              <a:ext uri="{FF2B5EF4-FFF2-40B4-BE49-F238E27FC236}">
                                <a16:creationId xmlns:a16="http://schemas.microsoft.com/office/drawing/2014/main" xmlns="" id="{5928D679-6959-4560-818E-A9A2D3E352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6" y="2262"/>
                            <a:ext cx="267"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0" name="Object 18">
                <a:extLst>
                  <a:ext uri="{FF2B5EF4-FFF2-40B4-BE49-F238E27FC236}">
                    <a16:creationId xmlns:a16="http://schemas.microsoft.com/office/drawing/2014/main" xmlns="" id="{53E8AB9D-F12F-4122-87D8-28177EDC1E8D}"/>
                  </a:ext>
                </a:extLst>
              </p:cNvPr>
              <p:cNvGraphicFramePr>
                <a:graphicFrameLocks noChangeAspect="1"/>
              </p:cNvGraphicFramePr>
              <p:nvPr/>
            </p:nvGraphicFramePr>
            <p:xfrm>
              <a:off x="1008" y="1590"/>
              <a:ext cx="188" cy="217"/>
            </p:xfrm>
            <a:graphic>
              <a:graphicData uri="http://schemas.openxmlformats.org/presentationml/2006/ole">
                <mc:AlternateContent xmlns:mc="http://schemas.openxmlformats.org/markup-compatibility/2006">
                  <mc:Choice xmlns:v="urn:schemas-microsoft-com:vml" Requires="v">
                    <p:oleObj spid="_x0000_s72848" name="公式" r:id="rId9" imgW="152280" imgH="190440" progId="Equation.3">
                      <p:embed/>
                    </p:oleObj>
                  </mc:Choice>
                  <mc:Fallback>
                    <p:oleObj name="公式" r:id="rId9" imgW="152280" imgH="190440" progId="Equation.3">
                      <p:embed/>
                      <p:pic>
                        <p:nvPicPr>
                          <p:cNvPr id="44050" name="Object 18">
                            <a:extLst>
                              <a:ext uri="{FF2B5EF4-FFF2-40B4-BE49-F238E27FC236}">
                                <a16:creationId xmlns:a16="http://schemas.microsoft.com/office/drawing/2014/main" xmlns="" id="{53E8AB9D-F12F-4122-87D8-28177EDC1E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 y="1590"/>
                            <a:ext cx="18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051" name="Rectangle 19">
              <a:extLst>
                <a:ext uri="{FF2B5EF4-FFF2-40B4-BE49-F238E27FC236}">
                  <a16:creationId xmlns:a16="http://schemas.microsoft.com/office/drawing/2014/main" xmlns="" id="{72053481-D582-4069-8EB1-62308180FBFF}"/>
                </a:ext>
              </a:extLst>
            </p:cNvPr>
            <p:cNvSpPr>
              <a:spLocks noChangeArrowheads="1"/>
            </p:cNvSpPr>
            <p:nvPr/>
          </p:nvSpPr>
          <p:spPr bwMode="auto">
            <a:xfrm>
              <a:off x="1536" y="1110"/>
              <a:ext cx="4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44055" name="Group 23">
            <a:extLst>
              <a:ext uri="{FF2B5EF4-FFF2-40B4-BE49-F238E27FC236}">
                <a16:creationId xmlns:a16="http://schemas.microsoft.com/office/drawing/2014/main" xmlns="" id="{6B870652-96B7-4A37-B577-939BC44E4E01}"/>
              </a:ext>
            </a:extLst>
          </p:cNvPr>
          <p:cNvGrpSpPr>
            <a:grpSpLocks/>
          </p:cNvGrpSpPr>
          <p:nvPr/>
        </p:nvGrpSpPr>
        <p:grpSpPr bwMode="auto">
          <a:xfrm>
            <a:off x="5369834" y="2627735"/>
            <a:ext cx="2405063" cy="2281237"/>
            <a:chOff x="3840" y="1056"/>
            <a:chExt cx="1544" cy="1398"/>
          </a:xfrm>
          <a:solidFill>
            <a:schemeClr val="bg1"/>
          </a:solidFill>
        </p:grpSpPr>
        <p:sp>
          <p:nvSpPr>
            <p:cNvPr id="44056" name="Line 24">
              <a:extLst>
                <a:ext uri="{FF2B5EF4-FFF2-40B4-BE49-F238E27FC236}">
                  <a16:creationId xmlns:a16="http://schemas.microsoft.com/office/drawing/2014/main" xmlns="" id="{EBBA4784-0BB2-4A67-BFED-5DD34CF827B1}"/>
                </a:ext>
              </a:extLst>
            </p:cNvPr>
            <p:cNvSpPr>
              <a:spLocks noChangeShapeType="1"/>
            </p:cNvSpPr>
            <p:nvPr/>
          </p:nvSpPr>
          <p:spPr bwMode="auto">
            <a:xfrm>
              <a:off x="4390" y="1273"/>
              <a:ext cx="0" cy="1181"/>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57" name="Line 25">
              <a:extLst>
                <a:ext uri="{FF2B5EF4-FFF2-40B4-BE49-F238E27FC236}">
                  <a16:creationId xmlns:a16="http://schemas.microsoft.com/office/drawing/2014/main" xmlns="" id="{7F75EF3F-CDC3-4849-A541-FA6F98F1F6CB}"/>
                </a:ext>
              </a:extLst>
            </p:cNvPr>
            <p:cNvSpPr>
              <a:spLocks noChangeShapeType="1"/>
            </p:cNvSpPr>
            <p:nvPr/>
          </p:nvSpPr>
          <p:spPr bwMode="auto">
            <a:xfrm flipV="1">
              <a:off x="3886" y="1357"/>
              <a:ext cx="1053" cy="886"/>
            </a:xfrm>
            <a:prstGeom prst="line">
              <a:avLst/>
            </a:prstGeom>
            <a:grpFill/>
            <a:ln w="381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58" name="Line 26">
              <a:extLst>
                <a:ext uri="{FF2B5EF4-FFF2-40B4-BE49-F238E27FC236}">
                  <a16:creationId xmlns:a16="http://schemas.microsoft.com/office/drawing/2014/main" xmlns="" id="{BC654F2C-20B6-4F29-92B5-9E444461374E}"/>
                </a:ext>
              </a:extLst>
            </p:cNvPr>
            <p:cNvSpPr>
              <a:spLocks noChangeShapeType="1"/>
            </p:cNvSpPr>
            <p:nvPr/>
          </p:nvSpPr>
          <p:spPr bwMode="auto">
            <a:xfrm flipV="1">
              <a:off x="3840" y="1863"/>
              <a:ext cx="1236" cy="0"/>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59" name="Line 27">
              <a:extLst>
                <a:ext uri="{FF2B5EF4-FFF2-40B4-BE49-F238E27FC236}">
                  <a16:creationId xmlns:a16="http://schemas.microsoft.com/office/drawing/2014/main" xmlns="" id="{4482EF5E-761D-40F5-91ED-0D53DEEAAF20}"/>
                </a:ext>
              </a:extLst>
            </p:cNvPr>
            <p:cNvSpPr>
              <a:spLocks noChangeShapeType="1"/>
            </p:cNvSpPr>
            <p:nvPr/>
          </p:nvSpPr>
          <p:spPr bwMode="auto">
            <a:xfrm flipV="1">
              <a:off x="3932" y="1399"/>
              <a:ext cx="1053" cy="886"/>
            </a:xfrm>
            <a:prstGeom prst="line">
              <a:avLst/>
            </a:prstGeom>
            <a:grpFill/>
            <a:ln w="38100">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4060" name="Object 28">
              <a:extLst>
                <a:ext uri="{FF2B5EF4-FFF2-40B4-BE49-F238E27FC236}">
                  <a16:creationId xmlns:a16="http://schemas.microsoft.com/office/drawing/2014/main" xmlns="" id="{0F3F6560-529A-4B84-B7AB-FB4A3F3D687F}"/>
                </a:ext>
              </a:extLst>
            </p:cNvPr>
            <p:cNvGraphicFramePr>
              <a:graphicFrameLocks noChangeAspect="1"/>
            </p:cNvGraphicFramePr>
            <p:nvPr/>
          </p:nvGraphicFramePr>
          <p:xfrm>
            <a:off x="5119" y="1728"/>
            <a:ext cx="265" cy="310"/>
          </p:xfrm>
          <a:graphic>
            <a:graphicData uri="http://schemas.openxmlformats.org/presentationml/2006/ole">
              <mc:AlternateContent xmlns:mc="http://schemas.openxmlformats.org/markup-compatibility/2006">
                <mc:Choice xmlns:v="urn:schemas-microsoft-com:vml" Requires="v">
                  <p:oleObj spid="_x0000_s72849" name="Equation" r:id="rId11" imgW="266400" imgH="368280" progId="Equation.3">
                    <p:embed/>
                  </p:oleObj>
                </mc:Choice>
                <mc:Fallback>
                  <p:oleObj name="Equation" r:id="rId11" imgW="266400" imgH="368280" progId="Equation.3">
                    <p:embed/>
                    <p:pic>
                      <p:nvPicPr>
                        <p:cNvPr id="44060" name="Object 28">
                          <a:extLst>
                            <a:ext uri="{FF2B5EF4-FFF2-40B4-BE49-F238E27FC236}">
                              <a16:creationId xmlns:a16="http://schemas.microsoft.com/office/drawing/2014/main" xmlns="" id="{0F3F6560-529A-4B84-B7AB-FB4A3F3D68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19" y="1728"/>
                          <a:ext cx="265"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1" name="Object 29">
              <a:extLst>
                <a:ext uri="{FF2B5EF4-FFF2-40B4-BE49-F238E27FC236}">
                  <a16:creationId xmlns:a16="http://schemas.microsoft.com/office/drawing/2014/main" xmlns="" id="{A577FE3C-292F-4064-B9F3-58000A5F7F68}"/>
                </a:ext>
              </a:extLst>
            </p:cNvPr>
            <p:cNvGraphicFramePr>
              <a:graphicFrameLocks noChangeAspect="1"/>
            </p:cNvGraphicFramePr>
            <p:nvPr/>
          </p:nvGraphicFramePr>
          <p:xfrm>
            <a:off x="4066" y="1056"/>
            <a:ext cx="302" cy="349"/>
          </p:xfrm>
          <a:graphic>
            <a:graphicData uri="http://schemas.openxmlformats.org/presentationml/2006/ole">
              <mc:AlternateContent xmlns:mc="http://schemas.openxmlformats.org/markup-compatibility/2006">
                <mc:Choice xmlns:v="urn:schemas-microsoft-com:vml" Requires="v">
                  <p:oleObj spid="_x0000_s72850" name="Equation" r:id="rId13" imgW="304560" imgH="368280" progId="Equation.3">
                    <p:embed/>
                  </p:oleObj>
                </mc:Choice>
                <mc:Fallback>
                  <p:oleObj name="Equation" r:id="rId13" imgW="304560" imgH="368280" progId="Equation.3">
                    <p:embed/>
                    <p:pic>
                      <p:nvPicPr>
                        <p:cNvPr id="44061" name="Object 29">
                          <a:extLst>
                            <a:ext uri="{FF2B5EF4-FFF2-40B4-BE49-F238E27FC236}">
                              <a16:creationId xmlns:a16="http://schemas.microsoft.com/office/drawing/2014/main" xmlns="" id="{A577FE3C-292F-4064-B9F3-58000A5F7F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6" y="1056"/>
                          <a:ext cx="302"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2" name="Object 30">
              <a:extLst>
                <a:ext uri="{FF2B5EF4-FFF2-40B4-BE49-F238E27FC236}">
                  <a16:creationId xmlns:a16="http://schemas.microsoft.com/office/drawing/2014/main" xmlns="" id="{426C82B1-FC59-4BCA-BD12-9FED6BDFC505}"/>
                </a:ext>
              </a:extLst>
            </p:cNvPr>
            <p:cNvGraphicFramePr>
              <a:graphicFrameLocks noChangeAspect="1"/>
            </p:cNvGraphicFramePr>
            <p:nvPr/>
          </p:nvGraphicFramePr>
          <p:xfrm>
            <a:off x="4704" y="1104"/>
            <a:ext cx="212" cy="263"/>
          </p:xfrm>
          <a:graphic>
            <a:graphicData uri="http://schemas.openxmlformats.org/presentationml/2006/ole">
              <mc:AlternateContent xmlns:mc="http://schemas.openxmlformats.org/markup-compatibility/2006">
                <mc:Choice xmlns:v="urn:schemas-microsoft-com:vml" Requires="v">
                  <p:oleObj spid="_x0000_s72851" name="Equation" r:id="rId15" imgW="190440" imgH="279360" progId="Equation.3">
                    <p:embed/>
                  </p:oleObj>
                </mc:Choice>
                <mc:Fallback>
                  <p:oleObj name="Equation" r:id="rId15" imgW="190440" imgH="279360" progId="Equation.3">
                    <p:embed/>
                    <p:pic>
                      <p:nvPicPr>
                        <p:cNvPr id="44062" name="Object 30">
                          <a:extLst>
                            <a:ext uri="{FF2B5EF4-FFF2-40B4-BE49-F238E27FC236}">
                              <a16:creationId xmlns:a16="http://schemas.microsoft.com/office/drawing/2014/main" xmlns="" id="{426C82B1-FC59-4BCA-BD12-9FED6BDFC50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4" y="1104"/>
                          <a:ext cx="21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3" name="Object 31">
              <a:extLst>
                <a:ext uri="{FF2B5EF4-FFF2-40B4-BE49-F238E27FC236}">
                  <a16:creationId xmlns:a16="http://schemas.microsoft.com/office/drawing/2014/main" xmlns="" id="{F4935007-ACB0-481D-A340-479EDDC3D8FF}"/>
                </a:ext>
              </a:extLst>
            </p:cNvPr>
            <p:cNvGraphicFramePr>
              <a:graphicFrameLocks noChangeAspect="1"/>
            </p:cNvGraphicFramePr>
            <p:nvPr/>
          </p:nvGraphicFramePr>
          <p:xfrm>
            <a:off x="5040" y="1296"/>
            <a:ext cx="240" cy="296"/>
          </p:xfrm>
          <a:graphic>
            <a:graphicData uri="http://schemas.openxmlformats.org/presentationml/2006/ole">
              <mc:AlternateContent xmlns:mc="http://schemas.openxmlformats.org/markup-compatibility/2006">
                <mc:Choice xmlns:v="urn:schemas-microsoft-com:vml" Requires="v">
                  <p:oleObj spid="_x0000_s72852" name="Equation" r:id="rId17" imgW="241200" imgH="342720" progId="Equation.3">
                    <p:embed/>
                  </p:oleObj>
                </mc:Choice>
                <mc:Fallback>
                  <p:oleObj name="Equation" r:id="rId17" imgW="241200" imgH="342720" progId="Equation.3">
                    <p:embed/>
                    <p:pic>
                      <p:nvPicPr>
                        <p:cNvPr id="44063" name="Object 31">
                          <a:extLst>
                            <a:ext uri="{FF2B5EF4-FFF2-40B4-BE49-F238E27FC236}">
                              <a16:creationId xmlns:a16="http://schemas.microsoft.com/office/drawing/2014/main" xmlns="" id="{F4935007-ACB0-481D-A340-479EDDC3D8F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0" y="1296"/>
                          <a:ext cx="240"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4" name="Object 32">
              <a:extLst>
                <a:ext uri="{FF2B5EF4-FFF2-40B4-BE49-F238E27FC236}">
                  <a16:creationId xmlns:a16="http://schemas.microsoft.com/office/drawing/2014/main" xmlns="" id="{242E01CB-239E-4437-9719-CC5CEE1CCCBB}"/>
                </a:ext>
              </a:extLst>
            </p:cNvPr>
            <p:cNvGraphicFramePr>
              <a:graphicFrameLocks noChangeAspect="1"/>
            </p:cNvGraphicFramePr>
            <p:nvPr/>
          </p:nvGraphicFramePr>
          <p:xfrm>
            <a:off x="4752" y="1611"/>
            <a:ext cx="288" cy="209"/>
          </p:xfrm>
          <a:graphic>
            <a:graphicData uri="http://schemas.openxmlformats.org/presentationml/2006/ole">
              <mc:AlternateContent xmlns:mc="http://schemas.openxmlformats.org/markup-compatibility/2006">
                <mc:Choice xmlns:v="urn:schemas-microsoft-com:vml" Requires="v">
                  <p:oleObj spid="_x0000_s72853" name="Equation" r:id="rId19" imgW="419040" imgH="304560" progId="Equation.3">
                    <p:embed/>
                  </p:oleObj>
                </mc:Choice>
                <mc:Fallback>
                  <p:oleObj name="Equation" r:id="rId19" imgW="419040" imgH="304560" progId="Equation.3">
                    <p:embed/>
                    <p:pic>
                      <p:nvPicPr>
                        <p:cNvPr id="44064" name="Object 32">
                          <a:extLst>
                            <a:ext uri="{FF2B5EF4-FFF2-40B4-BE49-F238E27FC236}">
                              <a16:creationId xmlns:a16="http://schemas.microsoft.com/office/drawing/2014/main" xmlns="" id="{242E01CB-239E-4437-9719-CC5CEE1CCCB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52" y="1611"/>
                          <a:ext cx="288"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5" name="Arc 33">
              <a:extLst>
                <a:ext uri="{FF2B5EF4-FFF2-40B4-BE49-F238E27FC236}">
                  <a16:creationId xmlns:a16="http://schemas.microsoft.com/office/drawing/2014/main" xmlns="" id="{03A5FA28-08B5-41FD-ABCF-17A6939ADC3C}"/>
                </a:ext>
              </a:extLst>
            </p:cNvPr>
            <p:cNvSpPr>
              <a:spLocks/>
            </p:cNvSpPr>
            <p:nvPr/>
          </p:nvSpPr>
          <p:spPr bwMode="auto">
            <a:xfrm>
              <a:off x="4656" y="1686"/>
              <a:ext cx="48" cy="1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44076" name="Group 44">
            <a:extLst>
              <a:ext uri="{FF2B5EF4-FFF2-40B4-BE49-F238E27FC236}">
                <a16:creationId xmlns:a16="http://schemas.microsoft.com/office/drawing/2014/main" xmlns="" id="{C80E7E32-1BB3-4EDB-A734-28467DB2A211}"/>
              </a:ext>
            </a:extLst>
          </p:cNvPr>
          <p:cNvGrpSpPr>
            <a:grpSpLocks/>
          </p:cNvGrpSpPr>
          <p:nvPr/>
        </p:nvGrpSpPr>
        <p:grpSpPr bwMode="auto">
          <a:xfrm>
            <a:off x="512083" y="2627734"/>
            <a:ext cx="1195388" cy="2563812"/>
            <a:chOff x="3360" y="2448"/>
            <a:chExt cx="768" cy="1571"/>
          </a:xfrm>
          <a:solidFill>
            <a:schemeClr val="bg1"/>
          </a:solidFill>
        </p:grpSpPr>
        <p:sp>
          <p:nvSpPr>
            <p:cNvPr id="44077" name="Line 45">
              <a:extLst>
                <a:ext uri="{FF2B5EF4-FFF2-40B4-BE49-F238E27FC236}">
                  <a16:creationId xmlns:a16="http://schemas.microsoft.com/office/drawing/2014/main" xmlns="" id="{21BA67A8-729F-4E9E-973D-92A9D72707E6}"/>
                </a:ext>
              </a:extLst>
            </p:cNvPr>
            <p:cNvSpPr>
              <a:spLocks noChangeShapeType="1"/>
            </p:cNvSpPr>
            <p:nvPr/>
          </p:nvSpPr>
          <p:spPr bwMode="auto">
            <a:xfrm>
              <a:off x="3564" y="2934"/>
              <a:ext cx="0" cy="672"/>
            </a:xfrm>
            <a:prstGeom prst="line">
              <a:avLst/>
            </a:prstGeom>
            <a:grpFill/>
            <a:ln w="381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44078" name="Group 46">
              <a:extLst>
                <a:ext uri="{FF2B5EF4-FFF2-40B4-BE49-F238E27FC236}">
                  <a16:creationId xmlns:a16="http://schemas.microsoft.com/office/drawing/2014/main" xmlns="" id="{16FB13ED-90FF-40B1-B6B2-FF73DEA96377}"/>
                </a:ext>
              </a:extLst>
            </p:cNvPr>
            <p:cNvGrpSpPr>
              <a:grpSpLocks/>
            </p:cNvGrpSpPr>
            <p:nvPr/>
          </p:nvGrpSpPr>
          <p:grpSpPr bwMode="auto">
            <a:xfrm>
              <a:off x="3840" y="2448"/>
              <a:ext cx="288" cy="1571"/>
              <a:chOff x="3024" y="1056"/>
              <a:chExt cx="288" cy="1571"/>
            </a:xfrm>
            <a:grpFill/>
          </p:grpSpPr>
          <p:sp>
            <p:nvSpPr>
              <p:cNvPr id="44079" name="Line 47">
                <a:extLst>
                  <a:ext uri="{FF2B5EF4-FFF2-40B4-BE49-F238E27FC236}">
                    <a16:creationId xmlns:a16="http://schemas.microsoft.com/office/drawing/2014/main" xmlns="" id="{9F76B522-5496-446E-9C78-723BAC5F8CF1}"/>
                  </a:ext>
                </a:extLst>
              </p:cNvPr>
              <p:cNvSpPr>
                <a:spLocks noChangeShapeType="1"/>
              </p:cNvSpPr>
              <p:nvPr/>
            </p:nvSpPr>
            <p:spPr bwMode="auto">
              <a:xfrm>
                <a:off x="3312" y="1254"/>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80" name="Line 48">
                <a:extLst>
                  <a:ext uri="{FF2B5EF4-FFF2-40B4-BE49-F238E27FC236}">
                    <a16:creationId xmlns:a16="http://schemas.microsoft.com/office/drawing/2014/main" xmlns="" id="{3DB39461-A390-48DD-8951-5A6D040D198B}"/>
                  </a:ext>
                </a:extLst>
              </p:cNvPr>
              <p:cNvSpPr>
                <a:spLocks noChangeShapeType="1"/>
              </p:cNvSpPr>
              <p:nvPr/>
            </p:nvSpPr>
            <p:spPr bwMode="auto">
              <a:xfrm>
                <a:off x="3312" y="2070"/>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4081" name="Object 49">
                <a:extLst>
                  <a:ext uri="{FF2B5EF4-FFF2-40B4-BE49-F238E27FC236}">
                    <a16:creationId xmlns:a16="http://schemas.microsoft.com/office/drawing/2014/main" xmlns="" id="{9C83579D-F171-4379-98B6-9BD457C6287F}"/>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2854" name="Equation" r:id="rId21" imgW="304560" imgH="368280" progId="Equation.3">
                      <p:embed/>
                    </p:oleObj>
                  </mc:Choice>
                  <mc:Fallback>
                    <p:oleObj name="Equation" r:id="rId21" imgW="304560" imgH="368280" progId="Equation.3">
                      <p:embed/>
                      <p:pic>
                        <p:nvPicPr>
                          <p:cNvPr id="44081" name="Object 49">
                            <a:extLst>
                              <a:ext uri="{FF2B5EF4-FFF2-40B4-BE49-F238E27FC236}">
                                <a16:creationId xmlns:a16="http://schemas.microsoft.com/office/drawing/2014/main" xmlns="" id="{9C83579D-F171-4379-98B6-9BD457C628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2" name="Object 50">
                <a:extLst>
                  <a:ext uri="{FF2B5EF4-FFF2-40B4-BE49-F238E27FC236}">
                    <a16:creationId xmlns:a16="http://schemas.microsoft.com/office/drawing/2014/main" xmlns="" id="{360F1E92-2F96-4FAF-B9BB-611ACA4414A0}"/>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2855" name="Equation" r:id="rId22" imgW="266400" imgH="368280" progId="Equation.3">
                      <p:embed/>
                    </p:oleObj>
                  </mc:Choice>
                  <mc:Fallback>
                    <p:oleObj name="Equation" r:id="rId22" imgW="266400" imgH="368280" progId="Equation.3">
                      <p:embed/>
                      <p:pic>
                        <p:nvPicPr>
                          <p:cNvPr id="44082" name="Object 50">
                            <a:extLst>
                              <a:ext uri="{FF2B5EF4-FFF2-40B4-BE49-F238E27FC236}">
                                <a16:creationId xmlns:a16="http://schemas.microsoft.com/office/drawing/2014/main" xmlns="" id="{360F1E92-2F96-4FAF-B9BB-611ACA4414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083" name="Object 51">
              <a:extLst>
                <a:ext uri="{FF2B5EF4-FFF2-40B4-BE49-F238E27FC236}">
                  <a16:creationId xmlns:a16="http://schemas.microsoft.com/office/drawing/2014/main" xmlns="" id="{5F54AA6B-AA6F-47B1-90B8-8FF960220E44}"/>
                </a:ext>
              </a:extLst>
            </p:cNvPr>
            <p:cNvGraphicFramePr>
              <a:graphicFrameLocks noChangeAspect="1"/>
            </p:cNvGraphicFramePr>
            <p:nvPr/>
          </p:nvGraphicFramePr>
          <p:xfrm>
            <a:off x="3360" y="3600"/>
            <a:ext cx="178" cy="240"/>
          </p:xfrm>
          <a:graphic>
            <a:graphicData uri="http://schemas.openxmlformats.org/presentationml/2006/ole">
              <mc:AlternateContent xmlns:mc="http://schemas.openxmlformats.org/markup-compatibility/2006">
                <mc:Choice xmlns:v="urn:schemas-microsoft-com:vml" Requires="v">
                  <p:oleObj spid="_x0000_s72856" name="Equation" r:id="rId23" imgW="190440" imgH="279360" progId="Equation.3">
                    <p:embed/>
                  </p:oleObj>
                </mc:Choice>
                <mc:Fallback>
                  <p:oleObj name="Equation" r:id="rId23" imgW="190440" imgH="279360" progId="Equation.3">
                    <p:embed/>
                    <p:pic>
                      <p:nvPicPr>
                        <p:cNvPr id="44083" name="Object 51">
                          <a:extLst>
                            <a:ext uri="{FF2B5EF4-FFF2-40B4-BE49-F238E27FC236}">
                              <a16:creationId xmlns:a16="http://schemas.microsoft.com/office/drawing/2014/main" xmlns="" id="{5F54AA6B-AA6F-47B1-90B8-8FF960220E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60" y="3600"/>
                          <a:ext cx="17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084" name="Group 52">
            <a:extLst>
              <a:ext uri="{FF2B5EF4-FFF2-40B4-BE49-F238E27FC236}">
                <a16:creationId xmlns:a16="http://schemas.microsoft.com/office/drawing/2014/main" xmlns="" id="{96C075EF-097F-44B6-A6B6-9F56AD3FC194}"/>
              </a:ext>
            </a:extLst>
          </p:cNvPr>
          <p:cNvGrpSpPr>
            <a:grpSpLocks/>
          </p:cNvGrpSpPr>
          <p:nvPr/>
        </p:nvGrpSpPr>
        <p:grpSpPr bwMode="auto">
          <a:xfrm>
            <a:off x="1258209" y="2627734"/>
            <a:ext cx="449263" cy="2563812"/>
            <a:chOff x="3024" y="1056"/>
            <a:chExt cx="288" cy="1571"/>
          </a:xfrm>
          <a:solidFill>
            <a:schemeClr val="bg1"/>
          </a:solidFill>
        </p:grpSpPr>
        <p:sp>
          <p:nvSpPr>
            <p:cNvPr id="44085" name="Line 53">
              <a:extLst>
                <a:ext uri="{FF2B5EF4-FFF2-40B4-BE49-F238E27FC236}">
                  <a16:creationId xmlns:a16="http://schemas.microsoft.com/office/drawing/2014/main" xmlns="" id="{ABEED161-039B-4000-A5B4-4DAC86896F89}"/>
                </a:ext>
              </a:extLst>
            </p:cNvPr>
            <p:cNvSpPr>
              <a:spLocks noChangeShapeType="1"/>
            </p:cNvSpPr>
            <p:nvPr/>
          </p:nvSpPr>
          <p:spPr bwMode="auto">
            <a:xfrm>
              <a:off x="3312" y="1254"/>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86" name="Line 54">
              <a:extLst>
                <a:ext uri="{FF2B5EF4-FFF2-40B4-BE49-F238E27FC236}">
                  <a16:creationId xmlns:a16="http://schemas.microsoft.com/office/drawing/2014/main" xmlns="" id="{DA82F814-22E6-41A2-80E7-1E4894C31837}"/>
                </a:ext>
              </a:extLst>
            </p:cNvPr>
            <p:cNvSpPr>
              <a:spLocks noChangeShapeType="1"/>
            </p:cNvSpPr>
            <p:nvPr/>
          </p:nvSpPr>
          <p:spPr bwMode="auto">
            <a:xfrm>
              <a:off x="3312" y="2070"/>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4087" name="Object 55">
              <a:extLst>
                <a:ext uri="{FF2B5EF4-FFF2-40B4-BE49-F238E27FC236}">
                  <a16:creationId xmlns:a16="http://schemas.microsoft.com/office/drawing/2014/main" xmlns="" id="{C296DEEF-9A8D-418E-AAE5-E4EBBEC0AABE}"/>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2857" name="Equation" r:id="rId24" imgW="304560" imgH="368280" progId="Equation.3">
                    <p:embed/>
                  </p:oleObj>
                </mc:Choice>
                <mc:Fallback>
                  <p:oleObj name="Equation" r:id="rId24" imgW="304560" imgH="368280" progId="Equation.3">
                    <p:embed/>
                    <p:pic>
                      <p:nvPicPr>
                        <p:cNvPr id="44087" name="Object 55">
                          <a:extLst>
                            <a:ext uri="{FF2B5EF4-FFF2-40B4-BE49-F238E27FC236}">
                              <a16:creationId xmlns:a16="http://schemas.microsoft.com/office/drawing/2014/main" xmlns="" id="{C296DEEF-9A8D-418E-AAE5-E4EBBEC0AA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8" name="Object 56">
              <a:extLst>
                <a:ext uri="{FF2B5EF4-FFF2-40B4-BE49-F238E27FC236}">
                  <a16:creationId xmlns:a16="http://schemas.microsoft.com/office/drawing/2014/main" xmlns="" id="{B46D2A1B-6FA3-4FB9-866F-6FD9732891BE}"/>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2858" name="Equation" r:id="rId25" imgW="266400" imgH="368280" progId="Equation.3">
                    <p:embed/>
                  </p:oleObj>
                </mc:Choice>
                <mc:Fallback>
                  <p:oleObj name="Equation" r:id="rId25" imgW="266400" imgH="368280" progId="Equation.3">
                    <p:embed/>
                    <p:pic>
                      <p:nvPicPr>
                        <p:cNvPr id="44088" name="Object 56">
                          <a:extLst>
                            <a:ext uri="{FF2B5EF4-FFF2-40B4-BE49-F238E27FC236}">
                              <a16:creationId xmlns:a16="http://schemas.microsoft.com/office/drawing/2014/main" xmlns="" id="{B46D2A1B-6FA3-4FB9-866F-6FD9732891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089" name="Group 57">
            <a:extLst>
              <a:ext uri="{FF2B5EF4-FFF2-40B4-BE49-F238E27FC236}">
                <a16:creationId xmlns:a16="http://schemas.microsoft.com/office/drawing/2014/main" xmlns="" id="{CC5E6945-A410-4E3C-A033-C66779D50144}"/>
              </a:ext>
            </a:extLst>
          </p:cNvPr>
          <p:cNvGrpSpPr>
            <a:grpSpLocks/>
          </p:cNvGrpSpPr>
          <p:nvPr/>
        </p:nvGrpSpPr>
        <p:grpSpPr bwMode="auto">
          <a:xfrm>
            <a:off x="512083" y="2627734"/>
            <a:ext cx="2052638" cy="2563812"/>
            <a:chOff x="2400" y="1056"/>
            <a:chExt cx="1319" cy="1571"/>
          </a:xfrm>
          <a:solidFill>
            <a:schemeClr val="bg1"/>
          </a:solidFill>
        </p:grpSpPr>
        <p:sp>
          <p:nvSpPr>
            <p:cNvPr id="44090" name="Line 58">
              <a:extLst>
                <a:ext uri="{FF2B5EF4-FFF2-40B4-BE49-F238E27FC236}">
                  <a16:creationId xmlns:a16="http://schemas.microsoft.com/office/drawing/2014/main" xmlns="" id="{821D6052-5FAE-4DAF-856F-B4B4DE87BDCA}"/>
                </a:ext>
              </a:extLst>
            </p:cNvPr>
            <p:cNvSpPr>
              <a:spLocks noChangeShapeType="1"/>
            </p:cNvSpPr>
            <p:nvPr/>
          </p:nvSpPr>
          <p:spPr bwMode="auto">
            <a:xfrm>
              <a:off x="2604" y="1542"/>
              <a:ext cx="0" cy="672"/>
            </a:xfrm>
            <a:prstGeom prst="line">
              <a:avLst/>
            </a:prstGeom>
            <a:grpFill/>
            <a:ln w="381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91" name="Line 59">
              <a:extLst>
                <a:ext uri="{FF2B5EF4-FFF2-40B4-BE49-F238E27FC236}">
                  <a16:creationId xmlns:a16="http://schemas.microsoft.com/office/drawing/2014/main" xmlns="" id="{B0D1D5D9-37F9-40E3-A69F-3FCFCED3CAE0}"/>
                </a:ext>
              </a:extLst>
            </p:cNvPr>
            <p:cNvSpPr>
              <a:spLocks noChangeShapeType="1"/>
            </p:cNvSpPr>
            <p:nvPr/>
          </p:nvSpPr>
          <p:spPr bwMode="auto">
            <a:xfrm>
              <a:off x="3468" y="1302"/>
              <a:ext cx="0" cy="1248"/>
            </a:xfrm>
            <a:prstGeom prst="line">
              <a:avLst/>
            </a:prstGeom>
            <a:grpFill/>
            <a:ln w="38100">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44092" name="Group 60">
              <a:extLst>
                <a:ext uri="{FF2B5EF4-FFF2-40B4-BE49-F238E27FC236}">
                  <a16:creationId xmlns:a16="http://schemas.microsoft.com/office/drawing/2014/main" xmlns="" id="{2431D253-F17F-4B09-B9EE-36A43EA3F45A}"/>
                </a:ext>
              </a:extLst>
            </p:cNvPr>
            <p:cNvGrpSpPr>
              <a:grpSpLocks/>
            </p:cNvGrpSpPr>
            <p:nvPr/>
          </p:nvGrpSpPr>
          <p:grpSpPr bwMode="auto">
            <a:xfrm>
              <a:off x="2880" y="1056"/>
              <a:ext cx="288" cy="1571"/>
              <a:chOff x="3024" y="1056"/>
              <a:chExt cx="288" cy="1571"/>
            </a:xfrm>
            <a:grpFill/>
          </p:grpSpPr>
          <p:sp>
            <p:nvSpPr>
              <p:cNvPr id="44093" name="Line 61">
                <a:extLst>
                  <a:ext uri="{FF2B5EF4-FFF2-40B4-BE49-F238E27FC236}">
                    <a16:creationId xmlns:a16="http://schemas.microsoft.com/office/drawing/2014/main" xmlns="" id="{8C5E6DEA-3128-4F24-80AB-7B994274DE67}"/>
                  </a:ext>
                </a:extLst>
              </p:cNvPr>
              <p:cNvSpPr>
                <a:spLocks noChangeShapeType="1"/>
              </p:cNvSpPr>
              <p:nvPr/>
            </p:nvSpPr>
            <p:spPr bwMode="auto">
              <a:xfrm>
                <a:off x="3312" y="1254"/>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094" name="Line 62">
                <a:extLst>
                  <a:ext uri="{FF2B5EF4-FFF2-40B4-BE49-F238E27FC236}">
                    <a16:creationId xmlns:a16="http://schemas.microsoft.com/office/drawing/2014/main" xmlns="" id="{345A7807-6CF0-4382-85A2-85393405DF79}"/>
                  </a:ext>
                </a:extLst>
              </p:cNvPr>
              <p:cNvSpPr>
                <a:spLocks noChangeShapeType="1"/>
              </p:cNvSpPr>
              <p:nvPr/>
            </p:nvSpPr>
            <p:spPr bwMode="auto">
              <a:xfrm>
                <a:off x="3312" y="2070"/>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4095" name="Object 63">
                <a:extLst>
                  <a:ext uri="{FF2B5EF4-FFF2-40B4-BE49-F238E27FC236}">
                    <a16:creationId xmlns:a16="http://schemas.microsoft.com/office/drawing/2014/main" xmlns="" id="{8EC483B4-4AC3-470A-A2E2-62417C257E5D}"/>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2859" name="Equation" r:id="rId26" imgW="304560" imgH="368280" progId="Equation.3">
                      <p:embed/>
                    </p:oleObj>
                  </mc:Choice>
                  <mc:Fallback>
                    <p:oleObj name="Equation" r:id="rId26" imgW="304560" imgH="368280" progId="Equation.3">
                      <p:embed/>
                      <p:pic>
                        <p:nvPicPr>
                          <p:cNvPr id="44095" name="Object 63">
                            <a:extLst>
                              <a:ext uri="{FF2B5EF4-FFF2-40B4-BE49-F238E27FC236}">
                                <a16:creationId xmlns:a16="http://schemas.microsoft.com/office/drawing/2014/main" xmlns="" id="{8EC483B4-4AC3-470A-A2E2-62417C257E5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6" name="Object 64">
                <a:extLst>
                  <a:ext uri="{FF2B5EF4-FFF2-40B4-BE49-F238E27FC236}">
                    <a16:creationId xmlns:a16="http://schemas.microsoft.com/office/drawing/2014/main" xmlns="" id="{3735924C-D34A-46F6-8B7E-2910DA586DF0}"/>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2860" name="Equation" r:id="rId27" imgW="266400" imgH="368280" progId="Equation.3">
                      <p:embed/>
                    </p:oleObj>
                  </mc:Choice>
                  <mc:Fallback>
                    <p:oleObj name="Equation" r:id="rId27" imgW="266400" imgH="368280" progId="Equation.3">
                      <p:embed/>
                      <p:pic>
                        <p:nvPicPr>
                          <p:cNvPr id="44096" name="Object 64">
                            <a:extLst>
                              <a:ext uri="{FF2B5EF4-FFF2-40B4-BE49-F238E27FC236}">
                                <a16:creationId xmlns:a16="http://schemas.microsoft.com/office/drawing/2014/main" xmlns="" id="{3735924C-D34A-46F6-8B7E-2910DA586D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097" name="Object 65">
              <a:extLst>
                <a:ext uri="{FF2B5EF4-FFF2-40B4-BE49-F238E27FC236}">
                  <a16:creationId xmlns:a16="http://schemas.microsoft.com/office/drawing/2014/main" xmlns="" id="{24380187-B021-421F-BD4E-8A1C0E8978F8}"/>
                </a:ext>
              </a:extLst>
            </p:cNvPr>
            <p:cNvGraphicFramePr>
              <a:graphicFrameLocks noChangeAspect="1"/>
            </p:cNvGraphicFramePr>
            <p:nvPr/>
          </p:nvGraphicFramePr>
          <p:xfrm>
            <a:off x="2400" y="2208"/>
            <a:ext cx="178" cy="240"/>
          </p:xfrm>
          <a:graphic>
            <a:graphicData uri="http://schemas.openxmlformats.org/presentationml/2006/ole">
              <mc:AlternateContent xmlns:mc="http://schemas.openxmlformats.org/markup-compatibility/2006">
                <mc:Choice xmlns:v="urn:schemas-microsoft-com:vml" Requires="v">
                  <p:oleObj spid="_x0000_s72861" name="Equation" r:id="rId28" imgW="190440" imgH="279360" progId="Equation.3">
                    <p:embed/>
                  </p:oleObj>
                </mc:Choice>
                <mc:Fallback>
                  <p:oleObj name="Equation" r:id="rId28" imgW="190440" imgH="279360" progId="Equation.3">
                    <p:embed/>
                    <p:pic>
                      <p:nvPicPr>
                        <p:cNvPr id="44097" name="Object 65">
                          <a:extLst>
                            <a:ext uri="{FF2B5EF4-FFF2-40B4-BE49-F238E27FC236}">
                              <a16:creationId xmlns:a16="http://schemas.microsoft.com/office/drawing/2014/main" xmlns="" id="{24380187-B021-421F-BD4E-8A1C0E8978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0" y="2208"/>
                          <a:ext cx="17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8" name="Object 66">
              <a:extLst>
                <a:ext uri="{FF2B5EF4-FFF2-40B4-BE49-F238E27FC236}">
                  <a16:creationId xmlns:a16="http://schemas.microsoft.com/office/drawing/2014/main" xmlns="" id="{FD4A658D-C95F-4053-A37A-0FA10CEB237B}"/>
                </a:ext>
              </a:extLst>
            </p:cNvPr>
            <p:cNvGraphicFramePr>
              <a:graphicFrameLocks noChangeAspect="1"/>
            </p:cNvGraphicFramePr>
            <p:nvPr/>
          </p:nvGraphicFramePr>
          <p:xfrm>
            <a:off x="3500" y="1152"/>
            <a:ext cx="219" cy="288"/>
          </p:xfrm>
          <a:graphic>
            <a:graphicData uri="http://schemas.openxmlformats.org/presentationml/2006/ole">
              <mc:AlternateContent xmlns:mc="http://schemas.openxmlformats.org/markup-compatibility/2006">
                <mc:Choice xmlns:v="urn:schemas-microsoft-com:vml" Requires="v">
                  <p:oleObj spid="_x0000_s72862" name="Equation" r:id="rId29" imgW="241200" imgH="342720" progId="Equation.3">
                    <p:embed/>
                  </p:oleObj>
                </mc:Choice>
                <mc:Fallback>
                  <p:oleObj name="Equation" r:id="rId29" imgW="241200" imgH="342720" progId="Equation.3">
                    <p:embed/>
                    <p:pic>
                      <p:nvPicPr>
                        <p:cNvPr id="44098" name="Object 66">
                          <a:extLst>
                            <a:ext uri="{FF2B5EF4-FFF2-40B4-BE49-F238E27FC236}">
                              <a16:creationId xmlns:a16="http://schemas.microsoft.com/office/drawing/2014/main" xmlns="" id="{FD4A658D-C95F-4053-A37A-0FA10CEB237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0" y="1152"/>
                          <a:ext cx="2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099" name="Group 67">
            <a:extLst>
              <a:ext uri="{FF2B5EF4-FFF2-40B4-BE49-F238E27FC236}">
                <a16:creationId xmlns:a16="http://schemas.microsoft.com/office/drawing/2014/main" xmlns="" id="{189F38F8-D0FA-4718-A759-DD504946816A}"/>
              </a:ext>
            </a:extLst>
          </p:cNvPr>
          <p:cNvGrpSpPr>
            <a:grpSpLocks/>
          </p:cNvGrpSpPr>
          <p:nvPr/>
        </p:nvGrpSpPr>
        <p:grpSpPr bwMode="auto">
          <a:xfrm>
            <a:off x="1258209" y="2627734"/>
            <a:ext cx="1306513" cy="2563812"/>
            <a:chOff x="4921" y="2352"/>
            <a:chExt cx="839" cy="1571"/>
          </a:xfrm>
          <a:solidFill>
            <a:schemeClr val="bg1"/>
          </a:solidFill>
        </p:grpSpPr>
        <p:sp>
          <p:nvSpPr>
            <p:cNvPr id="44100" name="Line 68">
              <a:extLst>
                <a:ext uri="{FF2B5EF4-FFF2-40B4-BE49-F238E27FC236}">
                  <a16:creationId xmlns:a16="http://schemas.microsoft.com/office/drawing/2014/main" xmlns="" id="{2F3E7B36-3DC7-44CB-B110-F240BFF3B7CE}"/>
                </a:ext>
              </a:extLst>
            </p:cNvPr>
            <p:cNvSpPr>
              <a:spLocks noChangeShapeType="1"/>
            </p:cNvSpPr>
            <p:nvPr/>
          </p:nvSpPr>
          <p:spPr bwMode="auto">
            <a:xfrm>
              <a:off x="5509" y="2598"/>
              <a:ext cx="0" cy="1248"/>
            </a:xfrm>
            <a:prstGeom prst="line">
              <a:avLst/>
            </a:prstGeom>
            <a:grpFill/>
            <a:ln w="38100">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44101" name="Group 69">
              <a:extLst>
                <a:ext uri="{FF2B5EF4-FFF2-40B4-BE49-F238E27FC236}">
                  <a16:creationId xmlns:a16="http://schemas.microsoft.com/office/drawing/2014/main" xmlns="" id="{14FFBE43-30B2-434A-80DD-7A331FFA28ED}"/>
                </a:ext>
              </a:extLst>
            </p:cNvPr>
            <p:cNvGrpSpPr>
              <a:grpSpLocks/>
            </p:cNvGrpSpPr>
            <p:nvPr/>
          </p:nvGrpSpPr>
          <p:grpSpPr bwMode="auto">
            <a:xfrm>
              <a:off x="4921" y="2352"/>
              <a:ext cx="288" cy="1571"/>
              <a:chOff x="3024" y="1056"/>
              <a:chExt cx="288" cy="1571"/>
            </a:xfrm>
            <a:grpFill/>
          </p:grpSpPr>
          <p:sp>
            <p:nvSpPr>
              <p:cNvPr id="44102" name="Line 70">
                <a:extLst>
                  <a:ext uri="{FF2B5EF4-FFF2-40B4-BE49-F238E27FC236}">
                    <a16:creationId xmlns:a16="http://schemas.microsoft.com/office/drawing/2014/main" xmlns="" id="{130D62F0-2CC7-44E6-B327-605A809BC66E}"/>
                  </a:ext>
                </a:extLst>
              </p:cNvPr>
              <p:cNvSpPr>
                <a:spLocks noChangeShapeType="1"/>
              </p:cNvSpPr>
              <p:nvPr/>
            </p:nvSpPr>
            <p:spPr bwMode="auto">
              <a:xfrm>
                <a:off x="3312" y="1254"/>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103" name="Line 71">
                <a:extLst>
                  <a:ext uri="{FF2B5EF4-FFF2-40B4-BE49-F238E27FC236}">
                    <a16:creationId xmlns:a16="http://schemas.microsoft.com/office/drawing/2014/main" xmlns="" id="{75549D3A-78CE-4813-A083-15812277FA75}"/>
                  </a:ext>
                </a:extLst>
              </p:cNvPr>
              <p:cNvSpPr>
                <a:spLocks noChangeShapeType="1"/>
              </p:cNvSpPr>
              <p:nvPr/>
            </p:nvSpPr>
            <p:spPr bwMode="auto">
              <a:xfrm>
                <a:off x="3312" y="2070"/>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4104" name="Object 72">
                <a:extLst>
                  <a:ext uri="{FF2B5EF4-FFF2-40B4-BE49-F238E27FC236}">
                    <a16:creationId xmlns:a16="http://schemas.microsoft.com/office/drawing/2014/main" xmlns="" id="{EF62F4D3-6465-42D2-BFF7-025F843F830E}"/>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2863" name="Equation" r:id="rId30" imgW="304560" imgH="368280" progId="Equation.3">
                      <p:embed/>
                    </p:oleObj>
                  </mc:Choice>
                  <mc:Fallback>
                    <p:oleObj name="Equation" r:id="rId30" imgW="304560" imgH="368280" progId="Equation.3">
                      <p:embed/>
                      <p:pic>
                        <p:nvPicPr>
                          <p:cNvPr id="44104" name="Object 72">
                            <a:extLst>
                              <a:ext uri="{FF2B5EF4-FFF2-40B4-BE49-F238E27FC236}">
                                <a16:creationId xmlns:a16="http://schemas.microsoft.com/office/drawing/2014/main" xmlns="" id="{EF62F4D3-6465-42D2-BFF7-025F843F83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105" name="Object 73">
                <a:extLst>
                  <a:ext uri="{FF2B5EF4-FFF2-40B4-BE49-F238E27FC236}">
                    <a16:creationId xmlns:a16="http://schemas.microsoft.com/office/drawing/2014/main" xmlns="" id="{797F0013-B1B9-465E-89A0-E31F95E848D0}"/>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2864" name="Equation" r:id="rId31" imgW="266400" imgH="368280" progId="Equation.3">
                      <p:embed/>
                    </p:oleObj>
                  </mc:Choice>
                  <mc:Fallback>
                    <p:oleObj name="Equation" r:id="rId31" imgW="266400" imgH="368280" progId="Equation.3">
                      <p:embed/>
                      <p:pic>
                        <p:nvPicPr>
                          <p:cNvPr id="44105" name="Object 73">
                            <a:extLst>
                              <a:ext uri="{FF2B5EF4-FFF2-40B4-BE49-F238E27FC236}">
                                <a16:creationId xmlns:a16="http://schemas.microsoft.com/office/drawing/2014/main" xmlns="" id="{797F0013-B1B9-465E-89A0-E31F95E848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106" name="Object 74">
              <a:extLst>
                <a:ext uri="{FF2B5EF4-FFF2-40B4-BE49-F238E27FC236}">
                  <a16:creationId xmlns:a16="http://schemas.microsoft.com/office/drawing/2014/main" xmlns="" id="{C9F63A3C-40DC-4400-ABED-674B66DA4B92}"/>
                </a:ext>
              </a:extLst>
            </p:cNvPr>
            <p:cNvGraphicFramePr>
              <a:graphicFrameLocks noChangeAspect="1"/>
            </p:cNvGraphicFramePr>
            <p:nvPr/>
          </p:nvGraphicFramePr>
          <p:xfrm>
            <a:off x="5541" y="2448"/>
            <a:ext cx="219" cy="288"/>
          </p:xfrm>
          <a:graphic>
            <a:graphicData uri="http://schemas.openxmlformats.org/presentationml/2006/ole">
              <mc:AlternateContent xmlns:mc="http://schemas.openxmlformats.org/markup-compatibility/2006">
                <mc:Choice xmlns:v="urn:schemas-microsoft-com:vml" Requires="v">
                  <p:oleObj spid="_x0000_s72865" name="Equation" r:id="rId32" imgW="241200" imgH="342720" progId="Equation.3">
                    <p:embed/>
                  </p:oleObj>
                </mc:Choice>
                <mc:Fallback>
                  <p:oleObj name="Equation" r:id="rId32" imgW="241200" imgH="342720" progId="Equation.3">
                    <p:embed/>
                    <p:pic>
                      <p:nvPicPr>
                        <p:cNvPr id="44106" name="Object 74">
                          <a:extLst>
                            <a:ext uri="{FF2B5EF4-FFF2-40B4-BE49-F238E27FC236}">
                              <a16:creationId xmlns:a16="http://schemas.microsoft.com/office/drawing/2014/main" xmlns="" id="{C9F63A3C-40DC-4400-ABED-674B66DA4B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41" y="2448"/>
                          <a:ext cx="2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107" name="Group 75">
            <a:extLst>
              <a:ext uri="{FF2B5EF4-FFF2-40B4-BE49-F238E27FC236}">
                <a16:creationId xmlns:a16="http://schemas.microsoft.com/office/drawing/2014/main" xmlns="" id="{7742E9AF-6195-46E3-9CEB-3DCF2FD99BD2}"/>
              </a:ext>
            </a:extLst>
          </p:cNvPr>
          <p:cNvGrpSpPr>
            <a:grpSpLocks/>
          </p:cNvGrpSpPr>
          <p:nvPr/>
        </p:nvGrpSpPr>
        <p:grpSpPr bwMode="auto">
          <a:xfrm>
            <a:off x="512083" y="2627734"/>
            <a:ext cx="2052638" cy="2563812"/>
            <a:chOff x="2400" y="1056"/>
            <a:chExt cx="1319" cy="1571"/>
          </a:xfrm>
          <a:solidFill>
            <a:schemeClr val="bg1"/>
          </a:solidFill>
        </p:grpSpPr>
        <p:sp>
          <p:nvSpPr>
            <p:cNvPr id="44108" name="Line 76">
              <a:extLst>
                <a:ext uri="{FF2B5EF4-FFF2-40B4-BE49-F238E27FC236}">
                  <a16:creationId xmlns:a16="http://schemas.microsoft.com/office/drawing/2014/main" xmlns="" id="{EEC7BEF0-D786-4936-87B6-B5CF802D0500}"/>
                </a:ext>
              </a:extLst>
            </p:cNvPr>
            <p:cNvSpPr>
              <a:spLocks noChangeShapeType="1"/>
            </p:cNvSpPr>
            <p:nvPr/>
          </p:nvSpPr>
          <p:spPr bwMode="auto">
            <a:xfrm>
              <a:off x="2604" y="1542"/>
              <a:ext cx="0" cy="672"/>
            </a:xfrm>
            <a:prstGeom prst="line">
              <a:avLst/>
            </a:prstGeom>
            <a:grpFill/>
            <a:ln w="381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109" name="Line 77">
              <a:extLst>
                <a:ext uri="{FF2B5EF4-FFF2-40B4-BE49-F238E27FC236}">
                  <a16:creationId xmlns:a16="http://schemas.microsoft.com/office/drawing/2014/main" xmlns="" id="{9D70F6FF-8225-4E73-AC80-7C9951CA199A}"/>
                </a:ext>
              </a:extLst>
            </p:cNvPr>
            <p:cNvSpPr>
              <a:spLocks noChangeShapeType="1"/>
            </p:cNvSpPr>
            <p:nvPr/>
          </p:nvSpPr>
          <p:spPr bwMode="auto">
            <a:xfrm>
              <a:off x="3468" y="1302"/>
              <a:ext cx="0" cy="1248"/>
            </a:xfrm>
            <a:prstGeom prst="line">
              <a:avLst/>
            </a:prstGeom>
            <a:grpFill/>
            <a:ln w="38100">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44110" name="Group 78">
              <a:extLst>
                <a:ext uri="{FF2B5EF4-FFF2-40B4-BE49-F238E27FC236}">
                  <a16:creationId xmlns:a16="http://schemas.microsoft.com/office/drawing/2014/main" xmlns="" id="{FCBDA5A9-90BA-4CBF-AA3F-EF36B49DAD4A}"/>
                </a:ext>
              </a:extLst>
            </p:cNvPr>
            <p:cNvGrpSpPr>
              <a:grpSpLocks/>
            </p:cNvGrpSpPr>
            <p:nvPr/>
          </p:nvGrpSpPr>
          <p:grpSpPr bwMode="auto">
            <a:xfrm>
              <a:off x="2880" y="1056"/>
              <a:ext cx="288" cy="1571"/>
              <a:chOff x="3024" y="1056"/>
              <a:chExt cx="288" cy="1571"/>
            </a:xfrm>
            <a:grpFill/>
          </p:grpSpPr>
          <p:sp>
            <p:nvSpPr>
              <p:cNvPr id="44111" name="Line 79">
                <a:extLst>
                  <a:ext uri="{FF2B5EF4-FFF2-40B4-BE49-F238E27FC236}">
                    <a16:creationId xmlns:a16="http://schemas.microsoft.com/office/drawing/2014/main" xmlns="" id="{4B7F23F1-2621-441C-A1F9-6D9EB2C7118F}"/>
                  </a:ext>
                </a:extLst>
              </p:cNvPr>
              <p:cNvSpPr>
                <a:spLocks noChangeShapeType="1"/>
              </p:cNvSpPr>
              <p:nvPr/>
            </p:nvSpPr>
            <p:spPr bwMode="auto">
              <a:xfrm>
                <a:off x="3312" y="1254"/>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4112" name="Line 80">
                <a:extLst>
                  <a:ext uri="{FF2B5EF4-FFF2-40B4-BE49-F238E27FC236}">
                    <a16:creationId xmlns:a16="http://schemas.microsoft.com/office/drawing/2014/main" xmlns="" id="{07E08F93-99B7-4E8C-81EC-F8D62FE7AB96}"/>
                  </a:ext>
                </a:extLst>
              </p:cNvPr>
              <p:cNvSpPr>
                <a:spLocks noChangeShapeType="1"/>
              </p:cNvSpPr>
              <p:nvPr/>
            </p:nvSpPr>
            <p:spPr bwMode="auto">
              <a:xfrm>
                <a:off x="3312" y="2070"/>
                <a:ext cx="0" cy="432"/>
              </a:xfrm>
              <a:prstGeom prst="line">
                <a:avLst/>
              </a:prstGeom>
              <a:grpFill/>
              <a:ln w="38100">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4113" name="Object 81">
                <a:extLst>
                  <a:ext uri="{FF2B5EF4-FFF2-40B4-BE49-F238E27FC236}">
                    <a16:creationId xmlns:a16="http://schemas.microsoft.com/office/drawing/2014/main" xmlns="" id="{5F71EFFF-B35B-43BD-B9BC-E80AB924CD0D}"/>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2866" name="Equation" r:id="rId33" imgW="304560" imgH="368280" progId="Equation.3">
                      <p:embed/>
                    </p:oleObj>
                  </mc:Choice>
                  <mc:Fallback>
                    <p:oleObj name="Equation" r:id="rId33" imgW="304560" imgH="368280" progId="Equation.3">
                      <p:embed/>
                      <p:pic>
                        <p:nvPicPr>
                          <p:cNvPr id="44113" name="Object 81">
                            <a:extLst>
                              <a:ext uri="{FF2B5EF4-FFF2-40B4-BE49-F238E27FC236}">
                                <a16:creationId xmlns:a16="http://schemas.microsoft.com/office/drawing/2014/main" xmlns="" id="{5F71EFFF-B35B-43BD-B9BC-E80AB924CD0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114" name="Object 82">
                <a:extLst>
                  <a:ext uri="{FF2B5EF4-FFF2-40B4-BE49-F238E27FC236}">
                    <a16:creationId xmlns:a16="http://schemas.microsoft.com/office/drawing/2014/main" xmlns="" id="{010254C3-CEA0-4CC9-BB80-6E6D0C699AAA}"/>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2867" name="Equation" r:id="rId34" imgW="266400" imgH="368280" progId="Equation.3">
                      <p:embed/>
                    </p:oleObj>
                  </mc:Choice>
                  <mc:Fallback>
                    <p:oleObj name="Equation" r:id="rId34" imgW="266400" imgH="368280" progId="Equation.3">
                      <p:embed/>
                      <p:pic>
                        <p:nvPicPr>
                          <p:cNvPr id="44114" name="Object 82">
                            <a:extLst>
                              <a:ext uri="{FF2B5EF4-FFF2-40B4-BE49-F238E27FC236}">
                                <a16:creationId xmlns:a16="http://schemas.microsoft.com/office/drawing/2014/main" xmlns="" id="{010254C3-CEA0-4CC9-BB80-6E6D0C699A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115" name="Object 83">
              <a:extLst>
                <a:ext uri="{FF2B5EF4-FFF2-40B4-BE49-F238E27FC236}">
                  <a16:creationId xmlns:a16="http://schemas.microsoft.com/office/drawing/2014/main" xmlns="" id="{22F06D6B-2AFE-4338-A17E-16DEE304D957}"/>
                </a:ext>
              </a:extLst>
            </p:cNvPr>
            <p:cNvGraphicFramePr>
              <a:graphicFrameLocks noChangeAspect="1"/>
            </p:cNvGraphicFramePr>
            <p:nvPr/>
          </p:nvGraphicFramePr>
          <p:xfrm>
            <a:off x="2400" y="2208"/>
            <a:ext cx="178" cy="240"/>
          </p:xfrm>
          <a:graphic>
            <a:graphicData uri="http://schemas.openxmlformats.org/presentationml/2006/ole">
              <mc:AlternateContent xmlns:mc="http://schemas.openxmlformats.org/markup-compatibility/2006">
                <mc:Choice xmlns:v="urn:schemas-microsoft-com:vml" Requires="v">
                  <p:oleObj spid="_x0000_s72868" name="Equation" r:id="rId35" imgW="190440" imgH="279360" progId="Equation.3">
                    <p:embed/>
                  </p:oleObj>
                </mc:Choice>
                <mc:Fallback>
                  <p:oleObj name="Equation" r:id="rId35" imgW="190440" imgH="279360" progId="Equation.3">
                    <p:embed/>
                    <p:pic>
                      <p:nvPicPr>
                        <p:cNvPr id="44115" name="Object 83">
                          <a:extLst>
                            <a:ext uri="{FF2B5EF4-FFF2-40B4-BE49-F238E27FC236}">
                              <a16:creationId xmlns:a16="http://schemas.microsoft.com/office/drawing/2014/main" xmlns="" id="{22F06D6B-2AFE-4338-A17E-16DEE304D95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0" y="2208"/>
                          <a:ext cx="17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116" name="Object 84">
              <a:extLst>
                <a:ext uri="{FF2B5EF4-FFF2-40B4-BE49-F238E27FC236}">
                  <a16:creationId xmlns:a16="http://schemas.microsoft.com/office/drawing/2014/main" xmlns="" id="{1BF6F68E-1D7C-4593-9BE0-A54684A4E641}"/>
                </a:ext>
              </a:extLst>
            </p:cNvPr>
            <p:cNvGraphicFramePr>
              <a:graphicFrameLocks noChangeAspect="1"/>
            </p:cNvGraphicFramePr>
            <p:nvPr/>
          </p:nvGraphicFramePr>
          <p:xfrm>
            <a:off x="3500" y="1152"/>
            <a:ext cx="219" cy="288"/>
          </p:xfrm>
          <a:graphic>
            <a:graphicData uri="http://schemas.openxmlformats.org/presentationml/2006/ole">
              <mc:AlternateContent xmlns:mc="http://schemas.openxmlformats.org/markup-compatibility/2006">
                <mc:Choice xmlns:v="urn:schemas-microsoft-com:vml" Requires="v">
                  <p:oleObj spid="_x0000_s72869" name="Equation" r:id="rId36" imgW="241200" imgH="342720" progId="Equation.3">
                    <p:embed/>
                  </p:oleObj>
                </mc:Choice>
                <mc:Fallback>
                  <p:oleObj name="Equation" r:id="rId36" imgW="241200" imgH="342720" progId="Equation.3">
                    <p:embed/>
                    <p:pic>
                      <p:nvPicPr>
                        <p:cNvPr id="44116" name="Object 84">
                          <a:extLst>
                            <a:ext uri="{FF2B5EF4-FFF2-40B4-BE49-F238E27FC236}">
                              <a16:creationId xmlns:a16="http://schemas.microsoft.com/office/drawing/2014/main" xmlns="" id="{1BF6F68E-1D7C-4593-9BE0-A54684A4E64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0" y="1152"/>
                          <a:ext cx="2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119" name="Text Box 87">
            <a:extLst>
              <a:ext uri="{FF2B5EF4-FFF2-40B4-BE49-F238E27FC236}">
                <a16:creationId xmlns:a16="http://schemas.microsoft.com/office/drawing/2014/main" xmlns="" id="{030B13FC-822B-44F0-B190-FB5277652B20}"/>
              </a:ext>
            </a:extLst>
          </p:cNvPr>
          <p:cNvSpPr txBox="1">
            <a:spLocks noChangeArrowheads="1"/>
          </p:cNvSpPr>
          <p:nvPr/>
        </p:nvSpPr>
        <p:spPr bwMode="auto">
          <a:xfrm>
            <a:off x="5458734" y="4802610"/>
            <a:ext cx="2232025" cy="579437"/>
          </a:xfrm>
          <a:prstGeom prst="rect">
            <a:avLst/>
          </a:prstGeom>
          <a:solidFill>
            <a:schemeClr val="bg1"/>
          </a:solidFill>
          <a:ln>
            <a:noFill/>
          </a:ln>
          <a:effectLst/>
          <a:extLst/>
        </p:spPr>
        <p:txBody>
          <a:bodyPr>
            <a:spAutoFit/>
          </a:bodyPr>
          <a:lstStyle/>
          <a:p>
            <a:pPr>
              <a:spcBef>
                <a:spcPct val="50000"/>
              </a:spcBef>
            </a:pPr>
            <a:r>
              <a:rPr lang="zh-CN" altLang="en-US" b="1">
                <a:solidFill>
                  <a:srgbClr val="1C1C1C"/>
                </a:solidFill>
                <a:latin typeface="Times New Roman" panose="02020603050405020304" pitchFamily="18" charset="0"/>
              </a:rPr>
              <a:t>偏振化方向</a:t>
            </a:r>
            <a:endParaRPr lang="zh-CN" altLang="en-US" b="1">
              <a:solidFill>
                <a:srgbClr val="000000"/>
              </a:solidFill>
            </a:endParaRPr>
          </a:p>
        </p:txBody>
      </p:sp>
      <p:grpSp>
        <p:nvGrpSpPr>
          <p:cNvPr id="77" name="Group 89">
            <a:extLst>
              <a:ext uri="{FF2B5EF4-FFF2-40B4-BE49-F238E27FC236}">
                <a16:creationId xmlns:a16="http://schemas.microsoft.com/office/drawing/2014/main" xmlns="" id="{189EC3ED-B7A0-4D45-84BA-5001DA24FEED}"/>
              </a:ext>
            </a:extLst>
          </p:cNvPr>
          <p:cNvGrpSpPr>
            <a:grpSpLocks/>
          </p:cNvGrpSpPr>
          <p:nvPr/>
        </p:nvGrpSpPr>
        <p:grpSpPr bwMode="auto">
          <a:xfrm>
            <a:off x="7714238" y="2575802"/>
            <a:ext cx="4338637" cy="588963"/>
            <a:chOff x="1827" y="2154"/>
            <a:chExt cx="2733" cy="371"/>
          </a:xfrm>
        </p:grpSpPr>
        <p:graphicFrame>
          <p:nvGraphicFramePr>
            <p:cNvPr id="78" name="Object 37">
              <a:extLst>
                <a:ext uri="{FF2B5EF4-FFF2-40B4-BE49-F238E27FC236}">
                  <a16:creationId xmlns:a16="http://schemas.microsoft.com/office/drawing/2014/main" xmlns="" id="{4EB1BE13-A7FC-44EB-B1A7-63B81ADE075E}"/>
                </a:ext>
              </a:extLst>
            </p:cNvPr>
            <p:cNvGraphicFramePr>
              <a:graphicFrameLocks noChangeAspect="1"/>
            </p:cNvGraphicFramePr>
            <p:nvPr/>
          </p:nvGraphicFramePr>
          <p:xfrm>
            <a:off x="3840" y="2154"/>
            <a:ext cx="720" cy="342"/>
          </p:xfrm>
          <a:graphic>
            <a:graphicData uri="http://schemas.openxmlformats.org/presentationml/2006/ole">
              <mc:AlternateContent xmlns:mc="http://schemas.openxmlformats.org/markup-compatibility/2006">
                <mc:Choice xmlns:v="urn:schemas-microsoft-com:vml" Requires="v">
                  <p:oleObj spid="_x0000_s72870" name="Equation" r:id="rId37" imgW="660240" imgH="368280" progId="Equation.3">
                    <p:embed/>
                  </p:oleObj>
                </mc:Choice>
                <mc:Fallback>
                  <p:oleObj name="Equation" r:id="rId37" imgW="660240" imgH="368280" progId="Equation.3">
                    <p:embed/>
                    <p:pic>
                      <p:nvPicPr>
                        <p:cNvPr id="39973" name="Object 37">
                          <a:extLst>
                            <a:ext uri="{FF2B5EF4-FFF2-40B4-BE49-F238E27FC236}">
                              <a16:creationId xmlns:a16="http://schemas.microsoft.com/office/drawing/2014/main" xmlns="" id="{9ADE077B-3AA6-47C1-AEAD-C54C8CDD422B}"/>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40" y="2154"/>
                          <a:ext cx="720"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9" name="Group 88">
              <a:extLst>
                <a:ext uri="{FF2B5EF4-FFF2-40B4-BE49-F238E27FC236}">
                  <a16:creationId xmlns:a16="http://schemas.microsoft.com/office/drawing/2014/main" xmlns="" id="{FFAE51E2-2C6F-472F-9D9C-74AE8698C0A2}"/>
                </a:ext>
              </a:extLst>
            </p:cNvPr>
            <p:cNvGrpSpPr>
              <a:grpSpLocks/>
            </p:cNvGrpSpPr>
            <p:nvPr/>
          </p:nvGrpSpPr>
          <p:grpSpPr bwMode="auto">
            <a:xfrm>
              <a:off x="1827" y="2160"/>
              <a:ext cx="2106" cy="365"/>
              <a:chOff x="1827" y="2160"/>
              <a:chExt cx="2106" cy="365"/>
            </a:xfrm>
          </p:grpSpPr>
          <p:graphicFrame>
            <p:nvGraphicFramePr>
              <p:cNvPr id="80" name="Object 36">
                <a:extLst>
                  <a:ext uri="{FF2B5EF4-FFF2-40B4-BE49-F238E27FC236}">
                    <a16:creationId xmlns:a16="http://schemas.microsoft.com/office/drawing/2014/main" xmlns="" id="{19EB41A5-8C0E-4DBD-885B-C4150F82E9AF}"/>
                  </a:ext>
                </a:extLst>
              </p:cNvPr>
              <p:cNvGraphicFramePr>
                <a:graphicFrameLocks noChangeAspect="1"/>
              </p:cNvGraphicFramePr>
              <p:nvPr/>
            </p:nvGraphicFramePr>
            <p:xfrm>
              <a:off x="2811" y="2160"/>
              <a:ext cx="549" cy="317"/>
            </p:xfrm>
            <a:graphic>
              <a:graphicData uri="http://schemas.openxmlformats.org/presentationml/2006/ole">
                <mc:AlternateContent xmlns:mc="http://schemas.openxmlformats.org/markup-compatibility/2006">
                  <mc:Choice xmlns:v="urn:schemas-microsoft-com:vml" Requires="v">
                    <p:oleObj spid="_x0000_s72871" name="Equation" r:id="rId39" imgW="507960" imgH="342720" progId="Equation.3">
                      <p:embed/>
                    </p:oleObj>
                  </mc:Choice>
                  <mc:Fallback>
                    <p:oleObj name="Equation" r:id="rId39" imgW="507960" imgH="342720" progId="Equation.3">
                      <p:embed/>
                      <p:pic>
                        <p:nvPicPr>
                          <p:cNvPr id="39972" name="Object 36">
                            <a:extLst>
                              <a:ext uri="{FF2B5EF4-FFF2-40B4-BE49-F238E27FC236}">
                                <a16:creationId xmlns:a16="http://schemas.microsoft.com/office/drawing/2014/main" xmlns="" id="{C761544F-2C5E-4459-A5A9-F89AC857DB23}"/>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811" y="2160"/>
                            <a:ext cx="549"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Rectangle 87">
                <a:extLst>
                  <a:ext uri="{FF2B5EF4-FFF2-40B4-BE49-F238E27FC236}">
                    <a16:creationId xmlns:a16="http://schemas.microsoft.com/office/drawing/2014/main" xmlns="" id="{416A3A7A-FAE5-4336-B93F-DE370412337B}"/>
                  </a:ext>
                </a:extLst>
              </p:cNvPr>
              <p:cNvSpPr>
                <a:spLocks noChangeArrowheads="1"/>
              </p:cNvSpPr>
              <p:nvPr/>
            </p:nvSpPr>
            <p:spPr bwMode="auto">
              <a:xfrm>
                <a:off x="1827" y="2160"/>
                <a:ext cx="21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00"/>
                    </a:solidFill>
                    <a:latin typeface="宋体" panose="02010600030101010101" pitchFamily="2" charset="-122"/>
                  </a:rPr>
                  <a:t>(</a:t>
                </a:r>
                <a:r>
                  <a:rPr lang="en-US" altLang="zh-CN" b="1" dirty="0">
                    <a:solidFill>
                      <a:srgbClr val="CC0000"/>
                    </a:solidFill>
                    <a:latin typeface="Times New Roman" panose="02020603050405020304" pitchFamily="18" charset="0"/>
                  </a:rPr>
                  <a:t>1</a:t>
                </a:r>
                <a:r>
                  <a:rPr lang="en-US" altLang="zh-CN" b="1" dirty="0">
                    <a:solidFill>
                      <a:srgbClr val="CC0000"/>
                    </a:solidFill>
                    <a:latin typeface="宋体" panose="02010600030101010101" pitchFamily="2" charset="-122"/>
                  </a:rPr>
                  <a:t>)</a:t>
                </a:r>
                <a:r>
                  <a:rPr lang="zh-CN" altLang="en-US" b="1" dirty="0">
                    <a:solidFill>
                      <a:srgbClr val="000000"/>
                    </a:solidFill>
                    <a:latin typeface="Times New Roman" panose="02020603050405020304" pitchFamily="18" charset="0"/>
                  </a:rPr>
                  <a:t>去掉         保留</a:t>
                </a:r>
              </a:p>
            </p:txBody>
          </p:sp>
        </p:grpSp>
      </p:grpSp>
      <p:grpSp>
        <p:nvGrpSpPr>
          <p:cNvPr id="82" name="Group 104">
            <a:extLst>
              <a:ext uri="{FF2B5EF4-FFF2-40B4-BE49-F238E27FC236}">
                <a16:creationId xmlns:a16="http://schemas.microsoft.com/office/drawing/2014/main" xmlns="" id="{BBD3D5C1-8B20-4742-8939-704B06ADB4EB}"/>
              </a:ext>
            </a:extLst>
          </p:cNvPr>
          <p:cNvGrpSpPr>
            <a:grpSpLocks/>
          </p:cNvGrpSpPr>
          <p:nvPr/>
        </p:nvGrpSpPr>
        <p:grpSpPr bwMode="auto">
          <a:xfrm>
            <a:off x="7709474" y="3261605"/>
            <a:ext cx="4419600" cy="654051"/>
            <a:chOff x="2832" y="2711"/>
            <a:chExt cx="2784" cy="412"/>
          </a:xfrm>
        </p:grpSpPr>
        <p:graphicFrame>
          <p:nvGraphicFramePr>
            <p:cNvPr id="83" name="Object 38">
              <a:extLst>
                <a:ext uri="{FF2B5EF4-FFF2-40B4-BE49-F238E27FC236}">
                  <a16:creationId xmlns:a16="http://schemas.microsoft.com/office/drawing/2014/main" xmlns="" id="{CB251208-924A-4367-BF74-85719B37FC88}"/>
                </a:ext>
              </a:extLst>
            </p:cNvPr>
            <p:cNvGraphicFramePr>
              <a:graphicFrameLocks noChangeAspect="1"/>
            </p:cNvGraphicFramePr>
            <p:nvPr/>
          </p:nvGraphicFramePr>
          <p:xfrm>
            <a:off x="3840" y="2736"/>
            <a:ext cx="282" cy="344"/>
          </p:xfrm>
          <a:graphic>
            <a:graphicData uri="http://schemas.openxmlformats.org/presentationml/2006/ole">
              <mc:AlternateContent xmlns:mc="http://schemas.openxmlformats.org/markup-compatibility/2006">
                <mc:Choice xmlns:v="urn:schemas-microsoft-com:vml" Requires="v">
                  <p:oleObj spid="_x0000_s72872" name="Equation" r:id="rId41" imgW="241200" imgH="342720" progId="Equation.3">
                    <p:embed/>
                  </p:oleObj>
                </mc:Choice>
                <mc:Fallback>
                  <p:oleObj name="Equation" r:id="rId41" imgW="241200" imgH="342720" progId="Equation.3">
                    <p:embed/>
                    <p:pic>
                      <p:nvPicPr>
                        <p:cNvPr id="39974" name="Object 38">
                          <a:extLst>
                            <a:ext uri="{FF2B5EF4-FFF2-40B4-BE49-F238E27FC236}">
                              <a16:creationId xmlns:a16="http://schemas.microsoft.com/office/drawing/2014/main" xmlns="" id="{3582CEB4-0BFC-43A2-998E-2AD0158873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40" y="2736"/>
                          <a:ext cx="282"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4" name="Group 103">
              <a:extLst>
                <a:ext uri="{FF2B5EF4-FFF2-40B4-BE49-F238E27FC236}">
                  <a16:creationId xmlns:a16="http://schemas.microsoft.com/office/drawing/2014/main" xmlns="" id="{7EE51D74-20A5-4F42-873C-292E6C0303F9}"/>
                </a:ext>
              </a:extLst>
            </p:cNvPr>
            <p:cNvGrpSpPr>
              <a:grpSpLocks/>
            </p:cNvGrpSpPr>
            <p:nvPr/>
          </p:nvGrpSpPr>
          <p:grpSpPr bwMode="auto">
            <a:xfrm>
              <a:off x="2832" y="2711"/>
              <a:ext cx="2784" cy="412"/>
              <a:chOff x="2832" y="2327"/>
              <a:chExt cx="2784" cy="412"/>
            </a:xfrm>
          </p:grpSpPr>
          <p:graphicFrame>
            <p:nvGraphicFramePr>
              <p:cNvPr id="85" name="Object 39">
                <a:extLst>
                  <a:ext uri="{FF2B5EF4-FFF2-40B4-BE49-F238E27FC236}">
                    <a16:creationId xmlns:a16="http://schemas.microsoft.com/office/drawing/2014/main" xmlns="" id="{FF5DB374-9110-431B-864A-FB21C3050A2A}"/>
                  </a:ext>
                </a:extLst>
              </p:cNvPr>
              <p:cNvGraphicFramePr>
                <a:graphicFrameLocks noChangeAspect="1"/>
              </p:cNvGraphicFramePr>
              <p:nvPr/>
            </p:nvGraphicFramePr>
            <p:xfrm>
              <a:off x="4656" y="2327"/>
              <a:ext cx="960" cy="361"/>
            </p:xfrm>
            <a:graphic>
              <a:graphicData uri="http://schemas.openxmlformats.org/presentationml/2006/ole">
                <mc:AlternateContent xmlns:mc="http://schemas.openxmlformats.org/markup-compatibility/2006">
                  <mc:Choice xmlns:v="urn:schemas-microsoft-com:vml" Requires="v">
                    <p:oleObj spid="_x0000_s72873" name="Equation" r:id="rId42" imgW="927000" imgH="368280" progId="Equation.3">
                      <p:embed/>
                    </p:oleObj>
                  </mc:Choice>
                  <mc:Fallback>
                    <p:oleObj name="Equation" r:id="rId42" imgW="927000" imgH="368280" progId="Equation.3">
                      <p:embed/>
                      <p:pic>
                        <p:nvPicPr>
                          <p:cNvPr id="39975" name="Object 39">
                            <a:extLst>
                              <a:ext uri="{FF2B5EF4-FFF2-40B4-BE49-F238E27FC236}">
                                <a16:creationId xmlns:a16="http://schemas.microsoft.com/office/drawing/2014/main" xmlns="" id="{A73C4BE3-00BB-41C5-8ED1-6F28A08531BA}"/>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656" y="2327"/>
                            <a:ext cx="960"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Rectangle 96">
                <a:extLst>
                  <a:ext uri="{FF2B5EF4-FFF2-40B4-BE49-F238E27FC236}">
                    <a16:creationId xmlns:a16="http://schemas.microsoft.com/office/drawing/2014/main" xmlns="" id="{CB071473-E6A1-4AB4-99FC-37E8B3AADC09}"/>
                  </a:ext>
                </a:extLst>
              </p:cNvPr>
              <p:cNvSpPr>
                <a:spLocks noChangeArrowheads="1"/>
              </p:cNvSpPr>
              <p:nvPr/>
            </p:nvSpPr>
            <p:spPr bwMode="auto">
              <a:xfrm>
                <a:off x="2832" y="2371"/>
                <a:ext cx="186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CC0000"/>
                    </a:solidFill>
                    <a:latin typeface="宋体" panose="02010600030101010101" pitchFamily="2" charset="-122"/>
                  </a:rPr>
                  <a:t>(</a:t>
                </a:r>
                <a:r>
                  <a:rPr lang="en-US" altLang="zh-CN" b="1">
                    <a:solidFill>
                      <a:srgbClr val="CC0000"/>
                    </a:solidFill>
                    <a:latin typeface="Times New Roman" panose="02020603050405020304" pitchFamily="18" charset="0"/>
                  </a:rPr>
                  <a:t>2</a:t>
                </a:r>
                <a:r>
                  <a:rPr lang="en-US" altLang="zh-CN" b="1">
                    <a:solidFill>
                      <a:srgbClr val="CC0000"/>
                    </a:solidFill>
                    <a:latin typeface="宋体" panose="02010600030101010101" pitchFamily="2" charset="-122"/>
                  </a:rPr>
                  <a:t>)</a:t>
                </a:r>
                <a:r>
                  <a:rPr lang="zh-CN" altLang="en-US" b="1">
                    <a:solidFill>
                      <a:srgbClr val="000000"/>
                    </a:solidFill>
                    <a:latin typeface="Times New Roman" panose="02020603050405020304" pitchFamily="18" charset="0"/>
                  </a:rPr>
                  <a:t>去掉     保留</a:t>
                </a:r>
              </a:p>
            </p:txBody>
          </p:sp>
        </p:grpSp>
      </p:grpSp>
      <p:grpSp>
        <p:nvGrpSpPr>
          <p:cNvPr id="87" name="Group 100">
            <a:extLst>
              <a:ext uri="{FF2B5EF4-FFF2-40B4-BE49-F238E27FC236}">
                <a16:creationId xmlns:a16="http://schemas.microsoft.com/office/drawing/2014/main" xmlns="" id="{43ACD6F1-ADDE-4614-88FB-A0160C786BF7}"/>
              </a:ext>
            </a:extLst>
          </p:cNvPr>
          <p:cNvGrpSpPr>
            <a:grpSpLocks/>
          </p:cNvGrpSpPr>
          <p:nvPr/>
        </p:nvGrpSpPr>
        <p:grpSpPr bwMode="auto">
          <a:xfrm>
            <a:off x="7709474" y="3977565"/>
            <a:ext cx="4497388" cy="579437"/>
            <a:chOff x="672" y="3264"/>
            <a:chExt cx="2833" cy="365"/>
          </a:xfrm>
        </p:grpSpPr>
        <p:graphicFrame>
          <p:nvGraphicFramePr>
            <p:cNvPr id="88" name="Object 41">
              <a:extLst>
                <a:ext uri="{FF2B5EF4-FFF2-40B4-BE49-F238E27FC236}">
                  <a16:creationId xmlns:a16="http://schemas.microsoft.com/office/drawing/2014/main" xmlns="" id="{BD594951-1280-46F2-995E-E6C204E1FF0D}"/>
                </a:ext>
              </a:extLst>
            </p:cNvPr>
            <p:cNvGraphicFramePr>
              <a:graphicFrameLocks noChangeAspect="1"/>
            </p:cNvGraphicFramePr>
            <p:nvPr/>
          </p:nvGraphicFramePr>
          <p:xfrm>
            <a:off x="1670" y="3348"/>
            <a:ext cx="202" cy="252"/>
          </p:xfrm>
          <a:graphic>
            <a:graphicData uri="http://schemas.openxmlformats.org/presentationml/2006/ole">
              <mc:AlternateContent xmlns:mc="http://schemas.openxmlformats.org/markup-compatibility/2006">
                <mc:Choice xmlns:v="urn:schemas-microsoft-com:vml" Requires="v">
                  <p:oleObj spid="_x0000_s72874" name="Equation" r:id="rId44" imgW="190440" imgH="279360" progId="Equation.3">
                    <p:embed/>
                  </p:oleObj>
                </mc:Choice>
                <mc:Fallback>
                  <p:oleObj name="Equation" r:id="rId44" imgW="190440" imgH="279360" progId="Equation.3">
                    <p:embed/>
                    <p:pic>
                      <p:nvPicPr>
                        <p:cNvPr id="39977" name="Object 41">
                          <a:extLst>
                            <a:ext uri="{FF2B5EF4-FFF2-40B4-BE49-F238E27FC236}">
                              <a16:creationId xmlns:a16="http://schemas.microsoft.com/office/drawing/2014/main" xmlns="" id="{AD1C4AED-BEFC-440F-A5CA-45C8AE8C22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0" y="3348"/>
                          <a:ext cx="20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9" name="Group 99">
              <a:extLst>
                <a:ext uri="{FF2B5EF4-FFF2-40B4-BE49-F238E27FC236}">
                  <a16:creationId xmlns:a16="http://schemas.microsoft.com/office/drawing/2014/main" xmlns="" id="{54D1549F-07AD-4032-AB06-9C9A94B8E361}"/>
                </a:ext>
              </a:extLst>
            </p:cNvPr>
            <p:cNvGrpSpPr>
              <a:grpSpLocks/>
            </p:cNvGrpSpPr>
            <p:nvPr/>
          </p:nvGrpSpPr>
          <p:grpSpPr bwMode="auto">
            <a:xfrm>
              <a:off x="672" y="3264"/>
              <a:ext cx="2833" cy="365"/>
              <a:chOff x="432" y="3024"/>
              <a:chExt cx="2833" cy="365"/>
            </a:xfrm>
          </p:grpSpPr>
          <p:graphicFrame>
            <p:nvGraphicFramePr>
              <p:cNvPr id="90" name="Object 40">
                <a:extLst>
                  <a:ext uri="{FF2B5EF4-FFF2-40B4-BE49-F238E27FC236}">
                    <a16:creationId xmlns:a16="http://schemas.microsoft.com/office/drawing/2014/main" xmlns="" id="{E98983EB-AB06-4870-B08D-C1DBA55BD8A4}"/>
                  </a:ext>
                </a:extLst>
              </p:cNvPr>
              <p:cNvGraphicFramePr>
                <a:graphicFrameLocks noChangeAspect="1"/>
              </p:cNvGraphicFramePr>
              <p:nvPr/>
            </p:nvGraphicFramePr>
            <p:xfrm>
              <a:off x="2208" y="3024"/>
              <a:ext cx="1057" cy="331"/>
            </p:xfrm>
            <a:graphic>
              <a:graphicData uri="http://schemas.openxmlformats.org/presentationml/2006/ole">
                <mc:AlternateContent xmlns:mc="http://schemas.openxmlformats.org/markup-compatibility/2006">
                  <mc:Choice xmlns:v="urn:schemas-microsoft-com:vml" Requires="v">
                    <p:oleObj spid="_x0000_s72875" name="Equation" r:id="rId45" imgW="1002960" imgH="368280" progId="Equation.3">
                      <p:embed/>
                    </p:oleObj>
                  </mc:Choice>
                  <mc:Fallback>
                    <p:oleObj name="Equation" r:id="rId45" imgW="1002960" imgH="368280" progId="Equation.3">
                      <p:embed/>
                      <p:pic>
                        <p:nvPicPr>
                          <p:cNvPr id="39976" name="Object 40">
                            <a:extLst>
                              <a:ext uri="{FF2B5EF4-FFF2-40B4-BE49-F238E27FC236}">
                                <a16:creationId xmlns:a16="http://schemas.microsoft.com/office/drawing/2014/main" xmlns="" id="{EBDD8F12-9CD6-464A-9C98-17CF46B8BC37}"/>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208" y="3024"/>
                            <a:ext cx="1057"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 name="Rectangle 98">
                <a:extLst>
                  <a:ext uri="{FF2B5EF4-FFF2-40B4-BE49-F238E27FC236}">
                    <a16:creationId xmlns:a16="http://schemas.microsoft.com/office/drawing/2014/main" xmlns="" id="{70BE572F-213C-4841-B67A-DBD187F8C439}"/>
                  </a:ext>
                </a:extLst>
              </p:cNvPr>
              <p:cNvSpPr>
                <a:spLocks noChangeArrowheads="1"/>
              </p:cNvSpPr>
              <p:nvPr/>
            </p:nvSpPr>
            <p:spPr bwMode="auto">
              <a:xfrm>
                <a:off x="432" y="3024"/>
                <a:ext cx="17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CC0000"/>
                    </a:solidFill>
                    <a:latin typeface="宋体" panose="02010600030101010101" pitchFamily="2" charset="-122"/>
                  </a:rPr>
                  <a:t>(</a:t>
                </a:r>
                <a:r>
                  <a:rPr lang="en-US" altLang="zh-CN" b="1">
                    <a:solidFill>
                      <a:srgbClr val="CC0000"/>
                    </a:solidFill>
                    <a:latin typeface="Times New Roman" panose="02020603050405020304" pitchFamily="18" charset="0"/>
                  </a:rPr>
                  <a:t>3</a:t>
                </a:r>
                <a:r>
                  <a:rPr lang="en-US" altLang="zh-CN" b="1">
                    <a:solidFill>
                      <a:srgbClr val="CC0000"/>
                    </a:solidFill>
                    <a:latin typeface="宋体" panose="02010600030101010101" pitchFamily="2" charset="-122"/>
                  </a:rPr>
                  <a:t>)</a:t>
                </a:r>
                <a:r>
                  <a:rPr lang="zh-CN" altLang="en-US" b="1">
                    <a:solidFill>
                      <a:srgbClr val="000000"/>
                    </a:solidFill>
                    <a:latin typeface="Times New Roman" panose="02020603050405020304" pitchFamily="18" charset="0"/>
                  </a:rPr>
                  <a:t>去掉    保留</a:t>
                </a:r>
              </a:p>
            </p:txBody>
          </p:sp>
        </p:grpSp>
      </p:grpSp>
      <p:grpSp>
        <p:nvGrpSpPr>
          <p:cNvPr id="92" name="Group 102">
            <a:extLst>
              <a:ext uri="{FF2B5EF4-FFF2-40B4-BE49-F238E27FC236}">
                <a16:creationId xmlns:a16="http://schemas.microsoft.com/office/drawing/2014/main" xmlns="" id="{11CAF14A-BF89-4CD4-8716-01B9299A1EB7}"/>
              </a:ext>
            </a:extLst>
          </p:cNvPr>
          <p:cNvGrpSpPr>
            <a:grpSpLocks/>
          </p:cNvGrpSpPr>
          <p:nvPr/>
        </p:nvGrpSpPr>
        <p:grpSpPr bwMode="auto">
          <a:xfrm>
            <a:off x="7709474" y="4633201"/>
            <a:ext cx="4375150" cy="609600"/>
            <a:chOff x="432" y="3696"/>
            <a:chExt cx="2756" cy="384"/>
          </a:xfrm>
        </p:grpSpPr>
        <p:graphicFrame>
          <p:nvGraphicFramePr>
            <p:cNvPr id="93" name="Object 42">
              <a:extLst>
                <a:ext uri="{FF2B5EF4-FFF2-40B4-BE49-F238E27FC236}">
                  <a16:creationId xmlns:a16="http://schemas.microsoft.com/office/drawing/2014/main" xmlns="" id="{31E8529F-A45E-4B4B-BB2E-4A01BE247BA9}"/>
                </a:ext>
              </a:extLst>
            </p:cNvPr>
            <p:cNvGraphicFramePr>
              <a:graphicFrameLocks noChangeAspect="1"/>
            </p:cNvGraphicFramePr>
            <p:nvPr/>
          </p:nvGraphicFramePr>
          <p:xfrm>
            <a:off x="816" y="3696"/>
            <a:ext cx="1440" cy="337"/>
          </p:xfrm>
          <a:graphic>
            <a:graphicData uri="http://schemas.openxmlformats.org/presentationml/2006/ole">
              <mc:AlternateContent xmlns:mc="http://schemas.openxmlformats.org/markup-compatibility/2006">
                <mc:Choice xmlns:v="urn:schemas-microsoft-com:vml" Requires="v">
                  <p:oleObj spid="_x0000_s72876" name="Equation" r:id="rId47" imgW="1269720" imgH="368280" progId="Equation.3">
                    <p:embed/>
                  </p:oleObj>
                </mc:Choice>
                <mc:Fallback>
                  <p:oleObj name="Equation" r:id="rId47" imgW="1269720" imgH="368280" progId="Equation.3">
                    <p:embed/>
                    <p:pic>
                      <p:nvPicPr>
                        <p:cNvPr id="39978" name="Object 42">
                          <a:extLst>
                            <a:ext uri="{FF2B5EF4-FFF2-40B4-BE49-F238E27FC236}">
                              <a16:creationId xmlns:a16="http://schemas.microsoft.com/office/drawing/2014/main" xmlns="" id="{3789CDC1-D3FF-4803-83A0-B05D992D5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3696"/>
                          <a:ext cx="1440"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 name="Rectangle 101">
              <a:extLst>
                <a:ext uri="{FF2B5EF4-FFF2-40B4-BE49-F238E27FC236}">
                  <a16:creationId xmlns:a16="http://schemas.microsoft.com/office/drawing/2014/main" xmlns="" id="{4595D5C7-4F13-4124-A2C9-E51F65A9305C}"/>
                </a:ext>
              </a:extLst>
            </p:cNvPr>
            <p:cNvSpPr>
              <a:spLocks noChangeArrowheads="1"/>
            </p:cNvSpPr>
            <p:nvPr/>
          </p:nvSpPr>
          <p:spPr bwMode="auto">
            <a:xfrm>
              <a:off x="432" y="3776"/>
              <a:ext cx="275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50000"/>
                </a:spcBef>
              </a:pPr>
              <a:r>
                <a:rPr lang="en-US" altLang="zh-CN" b="1">
                  <a:solidFill>
                    <a:srgbClr val="CC0000"/>
                  </a:solidFill>
                  <a:latin typeface="宋体" panose="02010600030101010101" pitchFamily="2" charset="-122"/>
                </a:rPr>
                <a:t>(</a:t>
              </a:r>
              <a:r>
                <a:rPr lang="en-US" altLang="zh-CN" b="1">
                  <a:solidFill>
                    <a:srgbClr val="CC0000"/>
                  </a:solidFill>
                  <a:latin typeface="Times New Roman" panose="02020603050405020304" pitchFamily="18" charset="0"/>
                </a:rPr>
                <a:t>4</a:t>
              </a:r>
              <a:r>
                <a:rPr lang="en-US" altLang="zh-CN" b="1">
                  <a:solidFill>
                    <a:srgbClr val="CC0000"/>
                  </a:solidFill>
                  <a:latin typeface="宋体" panose="02010600030101010101" pitchFamily="2" charset="-122"/>
                </a:rPr>
                <a:t>)           </a:t>
              </a: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都保留</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blinds(horizontal)">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blinds(horizontal)">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blinds(horizontal)">
                                      <p:cBhvr>
                                        <p:cTn id="2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灯片编号占位符 1">
            <a:extLst>
              <a:ext uri="{FF2B5EF4-FFF2-40B4-BE49-F238E27FC236}">
                <a16:creationId xmlns:a16="http://schemas.microsoft.com/office/drawing/2014/main" xmlns="" id="{5F4AB860-7FA5-42A8-83FA-D7CDEFF3C8D5}"/>
              </a:ext>
            </a:extLst>
          </p:cNvPr>
          <p:cNvSpPr>
            <a:spLocks noGrp="1"/>
          </p:cNvSpPr>
          <p:nvPr>
            <p:ph type="sldNum" sz="quarter" idx="10"/>
          </p:nvPr>
        </p:nvSpPr>
        <p:spPr/>
        <p:txBody>
          <a:bodyPr/>
          <a:lstStyle/>
          <a:p>
            <a:fld id="{3E724BF7-132A-4886-BB9F-DD2B406C0925}" type="slidenum">
              <a:rPr lang="en-US" altLang="zh-CN">
                <a:solidFill>
                  <a:srgbClr val="000000"/>
                </a:solidFill>
              </a:rPr>
              <a:pPr/>
              <a:t>24</a:t>
            </a:fld>
            <a:endParaRPr lang="en-US" altLang="zh-CN">
              <a:solidFill>
                <a:srgbClr val="000000"/>
              </a:solidFill>
            </a:endParaRPr>
          </a:p>
        </p:txBody>
      </p:sp>
      <p:grpSp>
        <p:nvGrpSpPr>
          <p:cNvPr id="39938" name="Group 2">
            <a:extLst>
              <a:ext uri="{FF2B5EF4-FFF2-40B4-BE49-F238E27FC236}">
                <a16:creationId xmlns:a16="http://schemas.microsoft.com/office/drawing/2014/main" xmlns="" id="{A320F29E-0353-4151-A7E1-7AE5492599F3}"/>
              </a:ext>
            </a:extLst>
          </p:cNvPr>
          <p:cNvGrpSpPr>
            <a:grpSpLocks/>
          </p:cNvGrpSpPr>
          <p:nvPr/>
        </p:nvGrpSpPr>
        <p:grpSpPr bwMode="auto">
          <a:xfrm>
            <a:off x="2362200" y="990600"/>
            <a:ext cx="7315200" cy="2133600"/>
            <a:chOff x="384" y="1008"/>
            <a:chExt cx="5040" cy="1728"/>
          </a:xfrm>
        </p:grpSpPr>
        <p:grpSp>
          <p:nvGrpSpPr>
            <p:cNvPr id="39939" name="Group 3">
              <a:extLst>
                <a:ext uri="{FF2B5EF4-FFF2-40B4-BE49-F238E27FC236}">
                  <a16:creationId xmlns:a16="http://schemas.microsoft.com/office/drawing/2014/main" xmlns="" id="{87D57A5B-3B95-4CCD-BF16-C5D70443CDA3}"/>
                </a:ext>
              </a:extLst>
            </p:cNvPr>
            <p:cNvGrpSpPr>
              <a:grpSpLocks/>
            </p:cNvGrpSpPr>
            <p:nvPr/>
          </p:nvGrpSpPr>
          <p:grpSpPr bwMode="auto">
            <a:xfrm>
              <a:off x="384" y="1008"/>
              <a:ext cx="5040" cy="1728"/>
              <a:chOff x="384" y="1008"/>
              <a:chExt cx="5040" cy="1728"/>
            </a:xfrm>
          </p:grpSpPr>
          <p:sp>
            <p:nvSpPr>
              <p:cNvPr id="39940" name="Rectangle 4">
                <a:extLst>
                  <a:ext uri="{FF2B5EF4-FFF2-40B4-BE49-F238E27FC236}">
                    <a16:creationId xmlns:a16="http://schemas.microsoft.com/office/drawing/2014/main" xmlns="" id="{0D17E289-9155-44CC-AF65-C7F0B3706988}"/>
                  </a:ext>
                </a:extLst>
              </p:cNvPr>
              <p:cNvSpPr>
                <a:spLocks noChangeArrowheads="1"/>
              </p:cNvSpPr>
              <p:nvPr/>
            </p:nvSpPr>
            <p:spPr bwMode="auto">
              <a:xfrm>
                <a:off x="384" y="1008"/>
                <a:ext cx="5040" cy="172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41" name="Rectangle 5">
                <a:extLst>
                  <a:ext uri="{FF2B5EF4-FFF2-40B4-BE49-F238E27FC236}">
                    <a16:creationId xmlns:a16="http://schemas.microsoft.com/office/drawing/2014/main" xmlns="" id="{48A8545C-F1EF-4E8B-9A42-DBB6AD5DBE91}"/>
                  </a:ext>
                </a:extLst>
              </p:cNvPr>
              <p:cNvSpPr>
                <a:spLocks noChangeArrowheads="1"/>
              </p:cNvSpPr>
              <p:nvPr/>
            </p:nvSpPr>
            <p:spPr bwMode="auto">
              <a:xfrm>
                <a:off x="960" y="1446"/>
                <a:ext cx="48" cy="384"/>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42" name="Rectangle 6">
                <a:extLst>
                  <a:ext uri="{FF2B5EF4-FFF2-40B4-BE49-F238E27FC236}">
                    <a16:creationId xmlns:a16="http://schemas.microsoft.com/office/drawing/2014/main" xmlns="" id="{46770FE1-BEBD-469A-A970-3561A01E4218}"/>
                  </a:ext>
                </a:extLst>
              </p:cNvPr>
              <p:cNvSpPr>
                <a:spLocks noChangeArrowheads="1"/>
              </p:cNvSpPr>
              <p:nvPr/>
            </p:nvSpPr>
            <p:spPr bwMode="auto">
              <a:xfrm>
                <a:off x="960" y="1926"/>
                <a:ext cx="48" cy="384"/>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43" name="Line 7">
                <a:extLst>
                  <a:ext uri="{FF2B5EF4-FFF2-40B4-BE49-F238E27FC236}">
                    <a16:creationId xmlns:a16="http://schemas.microsoft.com/office/drawing/2014/main" xmlns="" id="{B0D78E07-CBD2-4C4E-9F23-008B5AC9A279}"/>
                  </a:ext>
                </a:extLst>
              </p:cNvPr>
              <p:cNvSpPr>
                <a:spLocks noChangeShapeType="1"/>
              </p:cNvSpPr>
              <p:nvPr/>
            </p:nvSpPr>
            <p:spPr bwMode="auto">
              <a:xfrm>
                <a:off x="480" y="1878"/>
                <a:ext cx="3264"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44" name="Rectangle 8">
                <a:extLst>
                  <a:ext uri="{FF2B5EF4-FFF2-40B4-BE49-F238E27FC236}">
                    <a16:creationId xmlns:a16="http://schemas.microsoft.com/office/drawing/2014/main" xmlns="" id="{7E504964-601F-4DEA-B5D0-D60FC5F7BA54}"/>
                  </a:ext>
                </a:extLst>
              </p:cNvPr>
              <p:cNvSpPr>
                <a:spLocks noChangeArrowheads="1"/>
              </p:cNvSpPr>
              <p:nvPr/>
            </p:nvSpPr>
            <p:spPr bwMode="auto">
              <a:xfrm>
                <a:off x="1536" y="1542"/>
                <a:ext cx="48" cy="67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45" name="Rectangle 9">
                <a:extLst>
                  <a:ext uri="{FF2B5EF4-FFF2-40B4-BE49-F238E27FC236}">
                    <a16:creationId xmlns:a16="http://schemas.microsoft.com/office/drawing/2014/main" xmlns="" id="{FB44FF11-ECF7-46B5-B393-36A4D39E7C35}"/>
                  </a:ext>
                </a:extLst>
              </p:cNvPr>
              <p:cNvSpPr>
                <a:spLocks noChangeArrowheads="1"/>
              </p:cNvSpPr>
              <p:nvPr/>
            </p:nvSpPr>
            <p:spPr bwMode="auto">
              <a:xfrm>
                <a:off x="1536" y="2310"/>
                <a:ext cx="48" cy="336"/>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46" name="Line 10">
                <a:extLst>
                  <a:ext uri="{FF2B5EF4-FFF2-40B4-BE49-F238E27FC236}">
                    <a16:creationId xmlns:a16="http://schemas.microsoft.com/office/drawing/2014/main" xmlns="" id="{D8703DD8-B640-434F-89D4-F383054BA52B}"/>
                  </a:ext>
                </a:extLst>
              </p:cNvPr>
              <p:cNvSpPr>
                <a:spLocks noChangeShapeType="1"/>
              </p:cNvSpPr>
              <p:nvPr/>
            </p:nvSpPr>
            <p:spPr bwMode="auto">
              <a:xfrm>
                <a:off x="528" y="1686"/>
                <a:ext cx="384" cy="0"/>
              </a:xfrm>
              <a:prstGeom prst="line">
                <a:avLst/>
              </a:prstGeom>
              <a:noFill/>
              <a:ln w="952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47" name="Line 11">
                <a:extLst>
                  <a:ext uri="{FF2B5EF4-FFF2-40B4-BE49-F238E27FC236}">
                    <a16:creationId xmlns:a16="http://schemas.microsoft.com/office/drawing/2014/main" xmlns="" id="{9F45762D-8F91-4F71-A76C-E7D5187CB3EA}"/>
                  </a:ext>
                </a:extLst>
              </p:cNvPr>
              <p:cNvSpPr>
                <a:spLocks noChangeShapeType="1"/>
              </p:cNvSpPr>
              <p:nvPr/>
            </p:nvSpPr>
            <p:spPr bwMode="auto">
              <a:xfrm>
                <a:off x="528" y="1782"/>
                <a:ext cx="384" cy="0"/>
              </a:xfrm>
              <a:prstGeom prst="line">
                <a:avLst/>
              </a:prstGeom>
              <a:noFill/>
              <a:ln w="952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48" name="Line 12">
                <a:extLst>
                  <a:ext uri="{FF2B5EF4-FFF2-40B4-BE49-F238E27FC236}">
                    <a16:creationId xmlns:a16="http://schemas.microsoft.com/office/drawing/2014/main" xmlns="" id="{14EE95E6-59CB-450B-8125-678A0E38BF0F}"/>
                  </a:ext>
                </a:extLst>
              </p:cNvPr>
              <p:cNvSpPr>
                <a:spLocks noChangeShapeType="1"/>
              </p:cNvSpPr>
              <p:nvPr/>
            </p:nvSpPr>
            <p:spPr bwMode="auto">
              <a:xfrm>
                <a:off x="528" y="1878"/>
                <a:ext cx="384" cy="0"/>
              </a:xfrm>
              <a:prstGeom prst="line">
                <a:avLst/>
              </a:prstGeom>
              <a:noFill/>
              <a:ln w="952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49" name="Line 13">
                <a:extLst>
                  <a:ext uri="{FF2B5EF4-FFF2-40B4-BE49-F238E27FC236}">
                    <a16:creationId xmlns:a16="http://schemas.microsoft.com/office/drawing/2014/main" xmlns="" id="{D781B743-10B5-4043-A68E-7687B8058DC5}"/>
                  </a:ext>
                </a:extLst>
              </p:cNvPr>
              <p:cNvSpPr>
                <a:spLocks noChangeShapeType="1"/>
              </p:cNvSpPr>
              <p:nvPr/>
            </p:nvSpPr>
            <p:spPr bwMode="auto">
              <a:xfrm>
                <a:off x="528" y="1974"/>
                <a:ext cx="384" cy="0"/>
              </a:xfrm>
              <a:prstGeom prst="line">
                <a:avLst/>
              </a:prstGeom>
              <a:noFill/>
              <a:ln w="952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50" name="Line 14">
                <a:extLst>
                  <a:ext uri="{FF2B5EF4-FFF2-40B4-BE49-F238E27FC236}">
                    <a16:creationId xmlns:a16="http://schemas.microsoft.com/office/drawing/2014/main" xmlns="" id="{94921C55-5631-45E1-9A67-6E6DCA01C323}"/>
                  </a:ext>
                </a:extLst>
              </p:cNvPr>
              <p:cNvSpPr>
                <a:spLocks noChangeShapeType="1"/>
              </p:cNvSpPr>
              <p:nvPr/>
            </p:nvSpPr>
            <p:spPr bwMode="auto">
              <a:xfrm>
                <a:off x="528" y="2070"/>
                <a:ext cx="384" cy="0"/>
              </a:xfrm>
              <a:prstGeom prst="line">
                <a:avLst/>
              </a:prstGeom>
              <a:noFill/>
              <a:ln w="952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51" name="Rectangle 15" descr="浅色上对角线">
                <a:extLst>
                  <a:ext uri="{FF2B5EF4-FFF2-40B4-BE49-F238E27FC236}">
                    <a16:creationId xmlns:a16="http://schemas.microsoft.com/office/drawing/2014/main" xmlns="" id="{2C91E27C-1F93-420C-8CEF-49377908DAE0}"/>
                  </a:ext>
                </a:extLst>
              </p:cNvPr>
              <p:cNvSpPr>
                <a:spLocks noChangeArrowheads="1"/>
              </p:cNvSpPr>
              <p:nvPr/>
            </p:nvSpPr>
            <p:spPr bwMode="auto">
              <a:xfrm>
                <a:off x="3552" y="1158"/>
                <a:ext cx="48" cy="1536"/>
              </a:xfrm>
              <a:prstGeom prst="rect">
                <a:avLst/>
              </a:prstGeom>
              <a:pattFill prst="ltUpDiag">
                <a:fgClr>
                  <a:schemeClr val="tx1"/>
                </a:fgClr>
                <a:bgClr>
                  <a:schemeClr val="accent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9952" name="Object 16">
                <a:extLst>
                  <a:ext uri="{FF2B5EF4-FFF2-40B4-BE49-F238E27FC236}">
                    <a16:creationId xmlns:a16="http://schemas.microsoft.com/office/drawing/2014/main" xmlns="" id="{217F3B07-100F-4719-98A4-5AA68C604847}"/>
                  </a:ext>
                </a:extLst>
              </p:cNvPr>
              <p:cNvGraphicFramePr>
                <a:graphicFrameLocks noChangeAspect="1"/>
              </p:cNvGraphicFramePr>
              <p:nvPr/>
            </p:nvGraphicFramePr>
            <p:xfrm>
              <a:off x="1536" y="1110"/>
              <a:ext cx="237" cy="361"/>
            </p:xfrm>
            <a:graphic>
              <a:graphicData uri="http://schemas.openxmlformats.org/presentationml/2006/ole">
                <mc:AlternateContent xmlns:mc="http://schemas.openxmlformats.org/markup-compatibility/2006">
                  <mc:Choice xmlns:v="urn:schemas-microsoft-com:vml" Requires="v">
                    <p:oleObj spid="_x0000_s73885" name="公式" r:id="rId3" imgW="190440" imgH="317160" progId="Equation.3">
                      <p:embed/>
                    </p:oleObj>
                  </mc:Choice>
                  <mc:Fallback>
                    <p:oleObj name="公式" r:id="rId3" imgW="190440" imgH="317160" progId="Equation.3">
                      <p:embed/>
                      <p:pic>
                        <p:nvPicPr>
                          <p:cNvPr id="39952" name="Object 16">
                            <a:extLst>
                              <a:ext uri="{FF2B5EF4-FFF2-40B4-BE49-F238E27FC236}">
                                <a16:creationId xmlns:a16="http://schemas.microsoft.com/office/drawing/2014/main" xmlns="" id="{217F3B07-100F-4719-98A4-5AA68C604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1110"/>
                            <a:ext cx="237"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3" name="Object 17">
                <a:extLst>
                  <a:ext uri="{FF2B5EF4-FFF2-40B4-BE49-F238E27FC236}">
                    <a16:creationId xmlns:a16="http://schemas.microsoft.com/office/drawing/2014/main" xmlns="" id="{8B6B37DC-0963-4FC2-843C-CAAA5422931A}"/>
                  </a:ext>
                </a:extLst>
              </p:cNvPr>
              <p:cNvGraphicFramePr>
                <a:graphicFrameLocks noChangeAspect="1"/>
              </p:cNvGraphicFramePr>
              <p:nvPr/>
            </p:nvGraphicFramePr>
            <p:xfrm>
              <a:off x="1536" y="2262"/>
              <a:ext cx="267" cy="361"/>
            </p:xfrm>
            <a:graphic>
              <a:graphicData uri="http://schemas.openxmlformats.org/presentationml/2006/ole">
                <mc:AlternateContent xmlns:mc="http://schemas.openxmlformats.org/markup-compatibility/2006">
                  <mc:Choice xmlns:v="urn:schemas-microsoft-com:vml" Requires="v">
                    <p:oleObj spid="_x0000_s73886" name="公式" r:id="rId5" imgW="215640" imgH="317160" progId="Equation.3">
                      <p:embed/>
                    </p:oleObj>
                  </mc:Choice>
                  <mc:Fallback>
                    <p:oleObj name="公式" r:id="rId5" imgW="215640" imgH="317160" progId="Equation.3">
                      <p:embed/>
                      <p:pic>
                        <p:nvPicPr>
                          <p:cNvPr id="39953" name="Object 17">
                            <a:extLst>
                              <a:ext uri="{FF2B5EF4-FFF2-40B4-BE49-F238E27FC236}">
                                <a16:creationId xmlns:a16="http://schemas.microsoft.com/office/drawing/2014/main" xmlns="" id="{8B6B37DC-0963-4FC2-843C-CAAA54229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2262"/>
                            <a:ext cx="267"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4" name="Object 18">
                <a:extLst>
                  <a:ext uri="{FF2B5EF4-FFF2-40B4-BE49-F238E27FC236}">
                    <a16:creationId xmlns:a16="http://schemas.microsoft.com/office/drawing/2014/main" xmlns="" id="{F52E8710-5296-4DE6-8564-68085C23A14A}"/>
                  </a:ext>
                </a:extLst>
              </p:cNvPr>
              <p:cNvGraphicFramePr>
                <a:graphicFrameLocks noChangeAspect="1"/>
              </p:cNvGraphicFramePr>
              <p:nvPr/>
            </p:nvGraphicFramePr>
            <p:xfrm>
              <a:off x="1008" y="1590"/>
              <a:ext cx="188" cy="217"/>
            </p:xfrm>
            <a:graphic>
              <a:graphicData uri="http://schemas.openxmlformats.org/presentationml/2006/ole">
                <mc:AlternateContent xmlns:mc="http://schemas.openxmlformats.org/markup-compatibility/2006">
                  <mc:Choice xmlns:v="urn:schemas-microsoft-com:vml" Requires="v">
                    <p:oleObj spid="_x0000_s73887" name="公式" r:id="rId7" imgW="152280" imgH="190440" progId="Equation.3">
                      <p:embed/>
                    </p:oleObj>
                  </mc:Choice>
                  <mc:Fallback>
                    <p:oleObj name="公式" r:id="rId7" imgW="152280" imgH="190440" progId="Equation.3">
                      <p:embed/>
                      <p:pic>
                        <p:nvPicPr>
                          <p:cNvPr id="39954" name="Object 18">
                            <a:extLst>
                              <a:ext uri="{FF2B5EF4-FFF2-40B4-BE49-F238E27FC236}">
                                <a16:creationId xmlns:a16="http://schemas.microsoft.com/office/drawing/2014/main" xmlns="" id="{F52E8710-5296-4DE6-8564-68085C23A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1590"/>
                            <a:ext cx="18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955" name="Rectangle 19">
              <a:extLst>
                <a:ext uri="{FF2B5EF4-FFF2-40B4-BE49-F238E27FC236}">
                  <a16:creationId xmlns:a16="http://schemas.microsoft.com/office/drawing/2014/main" xmlns="" id="{2DD63288-E8D3-4DD1-A772-3D984FDB52CF}"/>
                </a:ext>
              </a:extLst>
            </p:cNvPr>
            <p:cNvSpPr>
              <a:spLocks noChangeArrowheads="1"/>
            </p:cNvSpPr>
            <p:nvPr/>
          </p:nvSpPr>
          <p:spPr bwMode="auto">
            <a:xfrm>
              <a:off x="1536" y="1110"/>
              <a:ext cx="48" cy="336"/>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9959" name="Group 23">
            <a:extLst>
              <a:ext uri="{FF2B5EF4-FFF2-40B4-BE49-F238E27FC236}">
                <a16:creationId xmlns:a16="http://schemas.microsoft.com/office/drawing/2014/main" xmlns="" id="{7CA2367A-A651-4150-BC3F-EF1F23C8E85B}"/>
              </a:ext>
            </a:extLst>
          </p:cNvPr>
          <p:cNvGrpSpPr>
            <a:grpSpLocks/>
          </p:cNvGrpSpPr>
          <p:nvPr/>
        </p:nvGrpSpPr>
        <p:grpSpPr bwMode="auto">
          <a:xfrm>
            <a:off x="7378701" y="1049338"/>
            <a:ext cx="2239963" cy="1727200"/>
            <a:chOff x="3840" y="1056"/>
            <a:chExt cx="1544" cy="1398"/>
          </a:xfrm>
        </p:grpSpPr>
        <p:sp>
          <p:nvSpPr>
            <p:cNvPr id="39960" name="Line 24">
              <a:extLst>
                <a:ext uri="{FF2B5EF4-FFF2-40B4-BE49-F238E27FC236}">
                  <a16:creationId xmlns:a16="http://schemas.microsoft.com/office/drawing/2014/main" xmlns="" id="{510321EE-FC5B-4238-A7C2-B008ED51DE8B}"/>
                </a:ext>
              </a:extLst>
            </p:cNvPr>
            <p:cNvSpPr>
              <a:spLocks noChangeShapeType="1"/>
            </p:cNvSpPr>
            <p:nvPr/>
          </p:nvSpPr>
          <p:spPr bwMode="auto">
            <a:xfrm>
              <a:off x="4390" y="1273"/>
              <a:ext cx="0" cy="118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61" name="Line 25">
              <a:extLst>
                <a:ext uri="{FF2B5EF4-FFF2-40B4-BE49-F238E27FC236}">
                  <a16:creationId xmlns:a16="http://schemas.microsoft.com/office/drawing/2014/main" xmlns="" id="{866FE3B7-8E9F-4C5E-97C6-3EBE7980B56B}"/>
                </a:ext>
              </a:extLst>
            </p:cNvPr>
            <p:cNvSpPr>
              <a:spLocks noChangeShapeType="1"/>
            </p:cNvSpPr>
            <p:nvPr/>
          </p:nvSpPr>
          <p:spPr bwMode="auto">
            <a:xfrm flipV="1">
              <a:off x="3886" y="1357"/>
              <a:ext cx="1053" cy="886"/>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62" name="Line 26">
              <a:extLst>
                <a:ext uri="{FF2B5EF4-FFF2-40B4-BE49-F238E27FC236}">
                  <a16:creationId xmlns:a16="http://schemas.microsoft.com/office/drawing/2014/main" xmlns="" id="{96B4BE90-55BA-4354-97D4-17DD54572F4B}"/>
                </a:ext>
              </a:extLst>
            </p:cNvPr>
            <p:cNvSpPr>
              <a:spLocks noChangeShapeType="1"/>
            </p:cNvSpPr>
            <p:nvPr/>
          </p:nvSpPr>
          <p:spPr bwMode="auto">
            <a:xfrm flipV="1">
              <a:off x="3840" y="1863"/>
              <a:ext cx="1236"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63" name="Line 27">
              <a:extLst>
                <a:ext uri="{FF2B5EF4-FFF2-40B4-BE49-F238E27FC236}">
                  <a16:creationId xmlns:a16="http://schemas.microsoft.com/office/drawing/2014/main" xmlns="" id="{B45AB0F7-AF69-4395-A876-55A1D6B3AFE9}"/>
                </a:ext>
              </a:extLst>
            </p:cNvPr>
            <p:cNvSpPr>
              <a:spLocks noChangeShapeType="1"/>
            </p:cNvSpPr>
            <p:nvPr/>
          </p:nvSpPr>
          <p:spPr bwMode="auto">
            <a:xfrm flipV="1">
              <a:off x="3932" y="1399"/>
              <a:ext cx="1053" cy="8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9964" name="Object 28">
              <a:extLst>
                <a:ext uri="{FF2B5EF4-FFF2-40B4-BE49-F238E27FC236}">
                  <a16:creationId xmlns:a16="http://schemas.microsoft.com/office/drawing/2014/main" xmlns="" id="{8B4F171B-70BE-40F7-9EA4-34F0004F0E02}"/>
                </a:ext>
              </a:extLst>
            </p:cNvPr>
            <p:cNvGraphicFramePr>
              <a:graphicFrameLocks noChangeAspect="1"/>
            </p:cNvGraphicFramePr>
            <p:nvPr/>
          </p:nvGraphicFramePr>
          <p:xfrm>
            <a:off x="5119" y="1728"/>
            <a:ext cx="265" cy="310"/>
          </p:xfrm>
          <a:graphic>
            <a:graphicData uri="http://schemas.openxmlformats.org/presentationml/2006/ole">
              <mc:AlternateContent xmlns:mc="http://schemas.openxmlformats.org/markup-compatibility/2006">
                <mc:Choice xmlns:v="urn:schemas-microsoft-com:vml" Requires="v">
                  <p:oleObj spid="_x0000_s73888" name="Equation" r:id="rId9" imgW="266400" imgH="368280" progId="Equation.3">
                    <p:embed/>
                  </p:oleObj>
                </mc:Choice>
                <mc:Fallback>
                  <p:oleObj name="Equation" r:id="rId9" imgW="266400" imgH="368280" progId="Equation.3">
                    <p:embed/>
                    <p:pic>
                      <p:nvPicPr>
                        <p:cNvPr id="39964" name="Object 28">
                          <a:extLst>
                            <a:ext uri="{FF2B5EF4-FFF2-40B4-BE49-F238E27FC236}">
                              <a16:creationId xmlns:a16="http://schemas.microsoft.com/office/drawing/2014/main" xmlns="" id="{8B4F171B-70BE-40F7-9EA4-34F0004F0E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9" y="1728"/>
                          <a:ext cx="265"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5" name="Object 29">
              <a:extLst>
                <a:ext uri="{FF2B5EF4-FFF2-40B4-BE49-F238E27FC236}">
                  <a16:creationId xmlns:a16="http://schemas.microsoft.com/office/drawing/2014/main" xmlns="" id="{265E6191-AB88-4ABE-B2A1-45048BF22371}"/>
                </a:ext>
              </a:extLst>
            </p:cNvPr>
            <p:cNvGraphicFramePr>
              <a:graphicFrameLocks noChangeAspect="1"/>
            </p:cNvGraphicFramePr>
            <p:nvPr/>
          </p:nvGraphicFramePr>
          <p:xfrm>
            <a:off x="4066" y="1056"/>
            <a:ext cx="302" cy="349"/>
          </p:xfrm>
          <a:graphic>
            <a:graphicData uri="http://schemas.openxmlformats.org/presentationml/2006/ole">
              <mc:AlternateContent xmlns:mc="http://schemas.openxmlformats.org/markup-compatibility/2006">
                <mc:Choice xmlns:v="urn:schemas-microsoft-com:vml" Requires="v">
                  <p:oleObj spid="_x0000_s73889" name="Equation" r:id="rId11" imgW="304560" imgH="368280" progId="Equation.3">
                    <p:embed/>
                  </p:oleObj>
                </mc:Choice>
                <mc:Fallback>
                  <p:oleObj name="Equation" r:id="rId11" imgW="304560" imgH="368280" progId="Equation.3">
                    <p:embed/>
                    <p:pic>
                      <p:nvPicPr>
                        <p:cNvPr id="39965" name="Object 29">
                          <a:extLst>
                            <a:ext uri="{FF2B5EF4-FFF2-40B4-BE49-F238E27FC236}">
                              <a16:creationId xmlns:a16="http://schemas.microsoft.com/office/drawing/2014/main" xmlns="" id="{265E6191-AB88-4ABE-B2A1-45048BF223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6" y="1056"/>
                          <a:ext cx="302"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6" name="Object 30">
              <a:extLst>
                <a:ext uri="{FF2B5EF4-FFF2-40B4-BE49-F238E27FC236}">
                  <a16:creationId xmlns:a16="http://schemas.microsoft.com/office/drawing/2014/main" xmlns="" id="{903A7B03-5BE7-4DC5-BD08-AE1ED370393D}"/>
                </a:ext>
              </a:extLst>
            </p:cNvPr>
            <p:cNvGraphicFramePr>
              <a:graphicFrameLocks noChangeAspect="1"/>
            </p:cNvGraphicFramePr>
            <p:nvPr/>
          </p:nvGraphicFramePr>
          <p:xfrm>
            <a:off x="4704" y="1104"/>
            <a:ext cx="212" cy="263"/>
          </p:xfrm>
          <a:graphic>
            <a:graphicData uri="http://schemas.openxmlformats.org/presentationml/2006/ole">
              <mc:AlternateContent xmlns:mc="http://schemas.openxmlformats.org/markup-compatibility/2006">
                <mc:Choice xmlns:v="urn:schemas-microsoft-com:vml" Requires="v">
                  <p:oleObj spid="_x0000_s73890" name="Equation" r:id="rId13" imgW="190440" imgH="279360" progId="Equation.3">
                    <p:embed/>
                  </p:oleObj>
                </mc:Choice>
                <mc:Fallback>
                  <p:oleObj name="Equation" r:id="rId13" imgW="190440" imgH="279360" progId="Equation.3">
                    <p:embed/>
                    <p:pic>
                      <p:nvPicPr>
                        <p:cNvPr id="39966" name="Object 30">
                          <a:extLst>
                            <a:ext uri="{FF2B5EF4-FFF2-40B4-BE49-F238E27FC236}">
                              <a16:creationId xmlns:a16="http://schemas.microsoft.com/office/drawing/2014/main" xmlns="" id="{903A7B03-5BE7-4DC5-BD08-AE1ED370393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4" y="1104"/>
                          <a:ext cx="21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7" name="Object 31">
              <a:extLst>
                <a:ext uri="{FF2B5EF4-FFF2-40B4-BE49-F238E27FC236}">
                  <a16:creationId xmlns:a16="http://schemas.microsoft.com/office/drawing/2014/main" xmlns="" id="{F4005203-5E50-412E-B8F6-702F89E4840F}"/>
                </a:ext>
              </a:extLst>
            </p:cNvPr>
            <p:cNvGraphicFramePr>
              <a:graphicFrameLocks noChangeAspect="1"/>
            </p:cNvGraphicFramePr>
            <p:nvPr/>
          </p:nvGraphicFramePr>
          <p:xfrm>
            <a:off x="5040" y="1296"/>
            <a:ext cx="240" cy="296"/>
          </p:xfrm>
          <a:graphic>
            <a:graphicData uri="http://schemas.openxmlformats.org/presentationml/2006/ole">
              <mc:AlternateContent xmlns:mc="http://schemas.openxmlformats.org/markup-compatibility/2006">
                <mc:Choice xmlns:v="urn:schemas-microsoft-com:vml" Requires="v">
                  <p:oleObj spid="_x0000_s73891" name="Equation" r:id="rId15" imgW="241200" imgH="342720" progId="Equation.3">
                    <p:embed/>
                  </p:oleObj>
                </mc:Choice>
                <mc:Fallback>
                  <p:oleObj name="Equation" r:id="rId15" imgW="241200" imgH="342720" progId="Equation.3">
                    <p:embed/>
                    <p:pic>
                      <p:nvPicPr>
                        <p:cNvPr id="39967" name="Object 31">
                          <a:extLst>
                            <a:ext uri="{FF2B5EF4-FFF2-40B4-BE49-F238E27FC236}">
                              <a16:creationId xmlns:a16="http://schemas.microsoft.com/office/drawing/2014/main" xmlns="" id="{F4005203-5E50-412E-B8F6-702F89E4840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40" y="1296"/>
                          <a:ext cx="240"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8" name="Object 32">
              <a:extLst>
                <a:ext uri="{FF2B5EF4-FFF2-40B4-BE49-F238E27FC236}">
                  <a16:creationId xmlns:a16="http://schemas.microsoft.com/office/drawing/2014/main" xmlns="" id="{90020094-0DDB-4A44-9470-3C7595C0AD33}"/>
                </a:ext>
              </a:extLst>
            </p:cNvPr>
            <p:cNvGraphicFramePr>
              <a:graphicFrameLocks noChangeAspect="1"/>
            </p:cNvGraphicFramePr>
            <p:nvPr/>
          </p:nvGraphicFramePr>
          <p:xfrm>
            <a:off x="4752" y="1611"/>
            <a:ext cx="288" cy="209"/>
          </p:xfrm>
          <a:graphic>
            <a:graphicData uri="http://schemas.openxmlformats.org/presentationml/2006/ole">
              <mc:AlternateContent xmlns:mc="http://schemas.openxmlformats.org/markup-compatibility/2006">
                <mc:Choice xmlns:v="urn:schemas-microsoft-com:vml" Requires="v">
                  <p:oleObj spid="_x0000_s73892" name="Equation" r:id="rId17" imgW="419040" imgH="304560" progId="Equation.3">
                    <p:embed/>
                  </p:oleObj>
                </mc:Choice>
                <mc:Fallback>
                  <p:oleObj name="Equation" r:id="rId17" imgW="419040" imgH="304560" progId="Equation.3">
                    <p:embed/>
                    <p:pic>
                      <p:nvPicPr>
                        <p:cNvPr id="39968" name="Object 32">
                          <a:extLst>
                            <a:ext uri="{FF2B5EF4-FFF2-40B4-BE49-F238E27FC236}">
                              <a16:creationId xmlns:a16="http://schemas.microsoft.com/office/drawing/2014/main" xmlns="" id="{90020094-0DDB-4A44-9470-3C7595C0AD3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52" y="1611"/>
                          <a:ext cx="288"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69" name="Arc 33">
              <a:extLst>
                <a:ext uri="{FF2B5EF4-FFF2-40B4-BE49-F238E27FC236}">
                  <a16:creationId xmlns:a16="http://schemas.microsoft.com/office/drawing/2014/main" xmlns="" id="{1BBD33C7-7225-4D44-B1AB-0A6405115D4A}"/>
                </a:ext>
              </a:extLst>
            </p:cNvPr>
            <p:cNvSpPr>
              <a:spLocks/>
            </p:cNvSpPr>
            <p:nvPr/>
          </p:nvSpPr>
          <p:spPr bwMode="auto">
            <a:xfrm>
              <a:off x="4656" y="1686"/>
              <a:ext cx="48" cy="1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39980" name="Group 44">
            <a:extLst>
              <a:ext uri="{FF2B5EF4-FFF2-40B4-BE49-F238E27FC236}">
                <a16:creationId xmlns:a16="http://schemas.microsoft.com/office/drawing/2014/main" xmlns="" id="{BE8C6B23-9574-4EBF-9BDB-3B1ABF7CC1BC}"/>
              </a:ext>
            </a:extLst>
          </p:cNvPr>
          <p:cNvGrpSpPr>
            <a:grpSpLocks/>
          </p:cNvGrpSpPr>
          <p:nvPr/>
        </p:nvGrpSpPr>
        <p:grpSpPr bwMode="auto">
          <a:xfrm>
            <a:off x="2849564" y="1049339"/>
            <a:ext cx="1114425" cy="1939925"/>
            <a:chOff x="3360" y="2448"/>
            <a:chExt cx="768" cy="1571"/>
          </a:xfrm>
        </p:grpSpPr>
        <p:sp>
          <p:nvSpPr>
            <p:cNvPr id="39981" name="Line 45">
              <a:extLst>
                <a:ext uri="{FF2B5EF4-FFF2-40B4-BE49-F238E27FC236}">
                  <a16:creationId xmlns:a16="http://schemas.microsoft.com/office/drawing/2014/main" xmlns="" id="{96AA811A-37FC-4436-A7DD-5271ED0BECA3}"/>
                </a:ext>
              </a:extLst>
            </p:cNvPr>
            <p:cNvSpPr>
              <a:spLocks noChangeShapeType="1"/>
            </p:cNvSpPr>
            <p:nvPr/>
          </p:nvSpPr>
          <p:spPr bwMode="auto">
            <a:xfrm>
              <a:off x="3564" y="2934"/>
              <a:ext cx="0" cy="672"/>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39982" name="Group 46">
              <a:extLst>
                <a:ext uri="{FF2B5EF4-FFF2-40B4-BE49-F238E27FC236}">
                  <a16:creationId xmlns:a16="http://schemas.microsoft.com/office/drawing/2014/main" xmlns="" id="{1CB3B4AF-9D12-40E0-98A6-83CD274FA3CB}"/>
                </a:ext>
              </a:extLst>
            </p:cNvPr>
            <p:cNvGrpSpPr>
              <a:grpSpLocks/>
            </p:cNvGrpSpPr>
            <p:nvPr/>
          </p:nvGrpSpPr>
          <p:grpSpPr bwMode="auto">
            <a:xfrm>
              <a:off x="3840" y="2448"/>
              <a:ext cx="288" cy="1571"/>
              <a:chOff x="3024" y="1056"/>
              <a:chExt cx="288" cy="1571"/>
            </a:xfrm>
          </p:grpSpPr>
          <p:sp>
            <p:nvSpPr>
              <p:cNvPr id="39983" name="Line 47">
                <a:extLst>
                  <a:ext uri="{FF2B5EF4-FFF2-40B4-BE49-F238E27FC236}">
                    <a16:creationId xmlns:a16="http://schemas.microsoft.com/office/drawing/2014/main" xmlns="" id="{94E9C16F-F4D6-4354-9B68-9E287332063A}"/>
                  </a:ext>
                </a:extLst>
              </p:cNvPr>
              <p:cNvSpPr>
                <a:spLocks noChangeShapeType="1"/>
              </p:cNvSpPr>
              <p:nvPr/>
            </p:nvSpPr>
            <p:spPr bwMode="auto">
              <a:xfrm>
                <a:off x="3312" y="1254"/>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84" name="Line 48">
                <a:extLst>
                  <a:ext uri="{FF2B5EF4-FFF2-40B4-BE49-F238E27FC236}">
                    <a16:creationId xmlns:a16="http://schemas.microsoft.com/office/drawing/2014/main" xmlns="" id="{B9AA1821-B41A-4269-987A-F6F146385637}"/>
                  </a:ext>
                </a:extLst>
              </p:cNvPr>
              <p:cNvSpPr>
                <a:spLocks noChangeShapeType="1"/>
              </p:cNvSpPr>
              <p:nvPr/>
            </p:nvSpPr>
            <p:spPr bwMode="auto">
              <a:xfrm>
                <a:off x="3312" y="2070"/>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9985" name="Object 49">
                <a:extLst>
                  <a:ext uri="{FF2B5EF4-FFF2-40B4-BE49-F238E27FC236}">
                    <a16:creationId xmlns:a16="http://schemas.microsoft.com/office/drawing/2014/main" xmlns="" id="{51725B04-C3B9-4985-A899-E4C72A43AAF8}"/>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3893" name="Equation" r:id="rId19" imgW="304560" imgH="368280" progId="Equation.3">
                      <p:embed/>
                    </p:oleObj>
                  </mc:Choice>
                  <mc:Fallback>
                    <p:oleObj name="Equation" r:id="rId19" imgW="304560" imgH="368280" progId="Equation.3">
                      <p:embed/>
                      <p:pic>
                        <p:nvPicPr>
                          <p:cNvPr id="39985" name="Object 49">
                            <a:extLst>
                              <a:ext uri="{FF2B5EF4-FFF2-40B4-BE49-F238E27FC236}">
                                <a16:creationId xmlns:a16="http://schemas.microsoft.com/office/drawing/2014/main" xmlns="" id="{51725B04-C3B9-4985-A899-E4C72A43AA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6" name="Object 50">
                <a:extLst>
                  <a:ext uri="{FF2B5EF4-FFF2-40B4-BE49-F238E27FC236}">
                    <a16:creationId xmlns:a16="http://schemas.microsoft.com/office/drawing/2014/main" xmlns="" id="{B28B4B96-A0E0-4B25-B081-85E505261BBA}"/>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3894" name="Equation" r:id="rId20" imgW="266400" imgH="368280" progId="Equation.3">
                      <p:embed/>
                    </p:oleObj>
                  </mc:Choice>
                  <mc:Fallback>
                    <p:oleObj name="Equation" r:id="rId20" imgW="266400" imgH="368280" progId="Equation.3">
                      <p:embed/>
                      <p:pic>
                        <p:nvPicPr>
                          <p:cNvPr id="39986" name="Object 50">
                            <a:extLst>
                              <a:ext uri="{FF2B5EF4-FFF2-40B4-BE49-F238E27FC236}">
                                <a16:creationId xmlns:a16="http://schemas.microsoft.com/office/drawing/2014/main" xmlns="" id="{B28B4B96-A0E0-4B25-B081-85E505261B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9987" name="Object 51">
              <a:extLst>
                <a:ext uri="{FF2B5EF4-FFF2-40B4-BE49-F238E27FC236}">
                  <a16:creationId xmlns:a16="http://schemas.microsoft.com/office/drawing/2014/main" xmlns="" id="{8F4A2BCF-5B95-4DAB-8DC1-4194E65CA030}"/>
                </a:ext>
              </a:extLst>
            </p:cNvPr>
            <p:cNvGraphicFramePr>
              <a:graphicFrameLocks noChangeAspect="1"/>
            </p:cNvGraphicFramePr>
            <p:nvPr/>
          </p:nvGraphicFramePr>
          <p:xfrm>
            <a:off x="3360" y="3600"/>
            <a:ext cx="178" cy="240"/>
          </p:xfrm>
          <a:graphic>
            <a:graphicData uri="http://schemas.openxmlformats.org/presentationml/2006/ole">
              <mc:AlternateContent xmlns:mc="http://schemas.openxmlformats.org/markup-compatibility/2006">
                <mc:Choice xmlns:v="urn:schemas-microsoft-com:vml" Requires="v">
                  <p:oleObj spid="_x0000_s73895" name="Equation" r:id="rId21" imgW="190440" imgH="279360" progId="Equation.3">
                    <p:embed/>
                  </p:oleObj>
                </mc:Choice>
                <mc:Fallback>
                  <p:oleObj name="Equation" r:id="rId21" imgW="190440" imgH="279360" progId="Equation.3">
                    <p:embed/>
                    <p:pic>
                      <p:nvPicPr>
                        <p:cNvPr id="39987" name="Object 51">
                          <a:extLst>
                            <a:ext uri="{FF2B5EF4-FFF2-40B4-BE49-F238E27FC236}">
                              <a16:creationId xmlns:a16="http://schemas.microsoft.com/office/drawing/2014/main" xmlns="" id="{8F4A2BCF-5B95-4DAB-8DC1-4194E65CA03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0" y="3600"/>
                          <a:ext cx="17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88" name="Group 52">
            <a:extLst>
              <a:ext uri="{FF2B5EF4-FFF2-40B4-BE49-F238E27FC236}">
                <a16:creationId xmlns:a16="http://schemas.microsoft.com/office/drawing/2014/main" xmlns="" id="{CD3EE7F1-676B-42E9-BD06-1BE1CE23ED3E}"/>
              </a:ext>
            </a:extLst>
          </p:cNvPr>
          <p:cNvGrpSpPr>
            <a:grpSpLocks/>
          </p:cNvGrpSpPr>
          <p:nvPr/>
        </p:nvGrpSpPr>
        <p:grpSpPr bwMode="auto">
          <a:xfrm>
            <a:off x="3546476" y="1049339"/>
            <a:ext cx="417513" cy="1939925"/>
            <a:chOff x="3024" y="1056"/>
            <a:chExt cx="288" cy="1571"/>
          </a:xfrm>
        </p:grpSpPr>
        <p:sp>
          <p:nvSpPr>
            <p:cNvPr id="39989" name="Line 53">
              <a:extLst>
                <a:ext uri="{FF2B5EF4-FFF2-40B4-BE49-F238E27FC236}">
                  <a16:creationId xmlns:a16="http://schemas.microsoft.com/office/drawing/2014/main" xmlns="" id="{FB6DA6C0-A65D-409D-B847-D9060ADDB353}"/>
                </a:ext>
              </a:extLst>
            </p:cNvPr>
            <p:cNvSpPr>
              <a:spLocks noChangeShapeType="1"/>
            </p:cNvSpPr>
            <p:nvPr/>
          </p:nvSpPr>
          <p:spPr bwMode="auto">
            <a:xfrm>
              <a:off x="3312" y="1254"/>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90" name="Line 54">
              <a:extLst>
                <a:ext uri="{FF2B5EF4-FFF2-40B4-BE49-F238E27FC236}">
                  <a16:creationId xmlns:a16="http://schemas.microsoft.com/office/drawing/2014/main" xmlns="" id="{68227862-E9EE-45A2-BA08-EC0AE0AF2E46}"/>
                </a:ext>
              </a:extLst>
            </p:cNvPr>
            <p:cNvSpPr>
              <a:spLocks noChangeShapeType="1"/>
            </p:cNvSpPr>
            <p:nvPr/>
          </p:nvSpPr>
          <p:spPr bwMode="auto">
            <a:xfrm>
              <a:off x="3312" y="2070"/>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9991" name="Object 55">
              <a:extLst>
                <a:ext uri="{FF2B5EF4-FFF2-40B4-BE49-F238E27FC236}">
                  <a16:creationId xmlns:a16="http://schemas.microsoft.com/office/drawing/2014/main" xmlns="" id="{1791C4B1-A065-4E88-B77F-9BD32D87D30D}"/>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3896" name="Equation" r:id="rId22" imgW="304560" imgH="368280" progId="Equation.3">
                    <p:embed/>
                  </p:oleObj>
                </mc:Choice>
                <mc:Fallback>
                  <p:oleObj name="Equation" r:id="rId22" imgW="304560" imgH="368280" progId="Equation.3">
                    <p:embed/>
                    <p:pic>
                      <p:nvPicPr>
                        <p:cNvPr id="39991" name="Object 55">
                          <a:extLst>
                            <a:ext uri="{FF2B5EF4-FFF2-40B4-BE49-F238E27FC236}">
                              <a16:creationId xmlns:a16="http://schemas.microsoft.com/office/drawing/2014/main" xmlns="" id="{1791C4B1-A065-4E88-B77F-9BD32D87D3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2" name="Object 56">
              <a:extLst>
                <a:ext uri="{FF2B5EF4-FFF2-40B4-BE49-F238E27FC236}">
                  <a16:creationId xmlns:a16="http://schemas.microsoft.com/office/drawing/2014/main" xmlns="" id="{A636AA90-F956-46B0-A3ED-944E929ABABE}"/>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3897" name="Equation" r:id="rId23" imgW="266400" imgH="368280" progId="Equation.3">
                    <p:embed/>
                  </p:oleObj>
                </mc:Choice>
                <mc:Fallback>
                  <p:oleObj name="Equation" r:id="rId23" imgW="266400" imgH="368280" progId="Equation.3">
                    <p:embed/>
                    <p:pic>
                      <p:nvPicPr>
                        <p:cNvPr id="39992" name="Object 56">
                          <a:extLst>
                            <a:ext uri="{FF2B5EF4-FFF2-40B4-BE49-F238E27FC236}">
                              <a16:creationId xmlns:a16="http://schemas.microsoft.com/office/drawing/2014/main" xmlns="" id="{A636AA90-F956-46B0-A3ED-944E929ABA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93" name="Group 57">
            <a:extLst>
              <a:ext uri="{FF2B5EF4-FFF2-40B4-BE49-F238E27FC236}">
                <a16:creationId xmlns:a16="http://schemas.microsoft.com/office/drawing/2014/main" xmlns="" id="{0D12B690-1296-4748-8DEB-EA553AF21F4C}"/>
              </a:ext>
            </a:extLst>
          </p:cNvPr>
          <p:cNvGrpSpPr>
            <a:grpSpLocks/>
          </p:cNvGrpSpPr>
          <p:nvPr/>
        </p:nvGrpSpPr>
        <p:grpSpPr bwMode="auto">
          <a:xfrm>
            <a:off x="2849564" y="1049339"/>
            <a:ext cx="1914525" cy="1939925"/>
            <a:chOff x="2400" y="1056"/>
            <a:chExt cx="1319" cy="1571"/>
          </a:xfrm>
        </p:grpSpPr>
        <p:sp>
          <p:nvSpPr>
            <p:cNvPr id="39994" name="Line 58">
              <a:extLst>
                <a:ext uri="{FF2B5EF4-FFF2-40B4-BE49-F238E27FC236}">
                  <a16:creationId xmlns:a16="http://schemas.microsoft.com/office/drawing/2014/main" xmlns="" id="{A57496D1-21F5-4DED-B950-BF26BC6A4A2F}"/>
                </a:ext>
              </a:extLst>
            </p:cNvPr>
            <p:cNvSpPr>
              <a:spLocks noChangeShapeType="1"/>
            </p:cNvSpPr>
            <p:nvPr/>
          </p:nvSpPr>
          <p:spPr bwMode="auto">
            <a:xfrm>
              <a:off x="2604" y="1542"/>
              <a:ext cx="0" cy="672"/>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95" name="Line 59">
              <a:extLst>
                <a:ext uri="{FF2B5EF4-FFF2-40B4-BE49-F238E27FC236}">
                  <a16:creationId xmlns:a16="http://schemas.microsoft.com/office/drawing/2014/main" xmlns="" id="{B277287F-23E0-4AB3-B7A9-C1FEF2F260CD}"/>
                </a:ext>
              </a:extLst>
            </p:cNvPr>
            <p:cNvSpPr>
              <a:spLocks noChangeShapeType="1"/>
            </p:cNvSpPr>
            <p:nvPr/>
          </p:nvSpPr>
          <p:spPr bwMode="auto">
            <a:xfrm>
              <a:off x="3468" y="1302"/>
              <a:ext cx="0" cy="124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39996" name="Group 60">
              <a:extLst>
                <a:ext uri="{FF2B5EF4-FFF2-40B4-BE49-F238E27FC236}">
                  <a16:creationId xmlns:a16="http://schemas.microsoft.com/office/drawing/2014/main" xmlns="" id="{7C139BC1-05F3-4B0B-A822-F131CECA45C4}"/>
                </a:ext>
              </a:extLst>
            </p:cNvPr>
            <p:cNvGrpSpPr>
              <a:grpSpLocks/>
            </p:cNvGrpSpPr>
            <p:nvPr/>
          </p:nvGrpSpPr>
          <p:grpSpPr bwMode="auto">
            <a:xfrm>
              <a:off x="2880" y="1056"/>
              <a:ext cx="288" cy="1571"/>
              <a:chOff x="3024" y="1056"/>
              <a:chExt cx="288" cy="1571"/>
            </a:xfrm>
          </p:grpSpPr>
          <p:sp>
            <p:nvSpPr>
              <p:cNvPr id="39997" name="Line 61">
                <a:extLst>
                  <a:ext uri="{FF2B5EF4-FFF2-40B4-BE49-F238E27FC236}">
                    <a16:creationId xmlns:a16="http://schemas.microsoft.com/office/drawing/2014/main" xmlns="" id="{2B743CEB-C196-4585-AF94-958991968FC4}"/>
                  </a:ext>
                </a:extLst>
              </p:cNvPr>
              <p:cNvSpPr>
                <a:spLocks noChangeShapeType="1"/>
              </p:cNvSpPr>
              <p:nvPr/>
            </p:nvSpPr>
            <p:spPr bwMode="auto">
              <a:xfrm>
                <a:off x="3312" y="1254"/>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39998" name="Line 62">
                <a:extLst>
                  <a:ext uri="{FF2B5EF4-FFF2-40B4-BE49-F238E27FC236}">
                    <a16:creationId xmlns:a16="http://schemas.microsoft.com/office/drawing/2014/main" xmlns="" id="{DB774AFC-E622-48E0-B640-41590EEFEEBE}"/>
                  </a:ext>
                </a:extLst>
              </p:cNvPr>
              <p:cNvSpPr>
                <a:spLocks noChangeShapeType="1"/>
              </p:cNvSpPr>
              <p:nvPr/>
            </p:nvSpPr>
            <p:spPr bwMode="auto">
              <a:xfrm>
                <a:off x="3312" y="2070"/>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39999" name="Object 63">
                <a:extLst>
                  <a:ext uri="{FF2B5EF4-FFF2-40B4-BE49-F238E27FC236}">
                    <a16:creationId xmlns:a16="http://schemas.microsoft.com/office/drawing/2014/main" xmlns="" id="{31E266FF-110C-47E7-8E4B-FEC6FD0F672B}"/>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3898" name="Equation" r:id="rId24" imgW="304560" imgH="368280" progId="Equation.3">
                      <p:embed/>
                    </p:oleObj>
                  </mc:Choice>
                  <mc:Fallback>
                    <p:oleObj name="Equation" r:id="rId24" imgW="304560" imgH="368280" progId="Equation.3">
                      <p:embed/>
                      <p:pic>
                        <p:nvPicPr>
                          <p:cNvPr id="39999" name="Object 63">
                            <a:extLst>
                              <a:ext uri="{FF2B5EF4-FFF2-40B4-BE49-F238E27FC236}">
                                <a16:creationId xmlns:a16="http://schemas.microsoft.com/office/drawing/2014/main" xmlns="" id="{31E266FF-110C-47E7-8E4B-FEC6FD0F67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00" name="Object 64">
                <a:extLst>
                  <a:ext uri="{FF2B5EF4-FFF2-40B4-BE49-F238E27FC236}">
                    <a16:creationId xmlns:a16="http://schemas.microsoft.com/office/drawing/2014/main" xmlns="" id="{740201E6-7F72-4EB0-8BC7-6603B5B88150}"/>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3899" name="Equation" r:id="rId25" imgW="266400" imgH="368280" progId="Equation.3">
                      <p:embed/>
                    </p:oleObj>
                  </mc:Choice>
                  <mc:Fallback>
                    <p:oleObj name="Equation" r:id="rId25" imgW="266400" imgH="368280" progId="Equation.3">
                      <p:embed/>
                      <p:pic>
                        <p:nvPicPr>
                          <p:cNvPr id="40000" name="Object 64">
                            <a:extLst>
                              <a:ext uri="{FF2B5EF4-FFF2-40B4-BE49-F238E27FC236}">
                                <a16:creationId xmlns:a16="http://schemas.microsoft.com/office/drawing/2014/main" xmlns="" id="{740201E6-7F72-4EB0-8BC7-6603B5B881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0001" name="Object 65">
              <a:extLst>
                <a:ext uri="{FF2B5EF4-FFF2-40B4-BE49-F238E27FC236}">
                  <a16:creationId xmlns:a16="http://schemas.microsoft.com/office/drawing/2014/main" xmlns="" id="{1728D006-8641-4B1C-AF0E-C39A7726E5F2}"/>
                </a:ext>
              </a:extLst>
            </p:cNvPr>
            <p:cNvGraphicFramePr>
              <a:graphicFrameLocks noChangeAspect="1"/>
            </p:cNvGraphicFramePr>
            <p:nvPr/>
          </p:nvGraphicFramePr>
          <p:xfrm>
            <a:off x="2400" y="2208"/>
            <a:ext cx="178" cy="240"/>
          </p:xfrm>
          <a:graphic>
            <a:graphicData uri="http://schemas.openxmlformats.org/presentationml/2006/ole">
              <mc:AlternateContent xmlns:mc="http://schemas.openxmlformats.org/markup-compatibility/2006">
                <mc:Choice xmlns:v="urn:schemas-microsoft-com:vml" Requires="v">
                  <p:oleObj spid="_x0000_s73900" name="Equation" r:id="rId26" imgW="190440" imgH="279360" progId="Equation.3">
                    <p:embed/>
                  </p:oleObj>
                </mc:Choice>
                <mc:Fallback>
                  <p:oleObj name="Equation" r:id="rId26" imgW="190440" imgH="279360" progId="Equation.3">
                    <p:embed/>
                    <p:pic>
                      <p:nvPicPr>
                        <p:cNvPr id="40001" name="Object 65">
                          <a:extLst>
                            <a:ext uri="{FF2B5EF4-FFF2-40B4-BE49-F238E27FC236}">
                              <a16:creationId xmlns:a16="http://schemas.microsoft.com/office/drawing/2014/main" xmlns="" id="{1728D006-8641-4B1C-AF0E-C39A7726E5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0" y="2208"/>
                          <a:ext cx="17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02" name="Object 66">
              <a:extLst>
                <a:ext uri="{FF2B5EF4-FFF2-40B4-BE49-F238E27FC236}">
                  <a16:creationId xmlns:a16="http://schemas.microsoft.com/office/drawing/2014/main" xmlns="" id="{A4C0CA1C-EF50-477D-B416-FA1DEAA3F1B9}"/>
                </a:ext>
              </a:extLst>
            </p:cNvPr>
            <p:cNvGraphicFramePr>
              <a:graphicFrameLocks noChangeAspect="1"/>
            </p:cNvGraphicFramePr>
            <p:nvPr/>
          </p:nvGraphicFramePr>
          <p:xfrm>
            <a:off x="3500" y="1152"/>
            <a:ext cx="219" cy="288"/>
          </p:xfrm>
          <a:graphic>
            <a:graphicData uri="http://schemas.openxmlformats.org/presentationml/2006/ole">
              <mc:AlternateContent xmlns:mc="http://schemas.openxmlformats.org/markup-compatibility/2006">
                <mc:Choice xmlns:v="urn:schemas-microsoft-com:vml" Requires="v">
                  <p:oleObj spid="_x0000_s73901" name="Equation" r:id="rId27" imgW="241200" imgH="342720" progId="Equation.3">
                    <p:embed/>
                  </p:oleObj>
                </mc:Choice>
                <mc:Fallback>
                  <p:oleObj name="Equation" r:id="rId27" imgW="241200" imgH="342720" progId="Equation.3">
                    <p:embed/>
                    <p:pic>
                      <p:nvPicPr>
                        <p:cNvPr id="40002" name="Object 66">
                          <a:extLst>
                            <a:ext uri="{FF2B5EF4-FFF2-40B4-BE49-F238E27FC236}">
                              <a16:creationId xmlns:a16="http://schemas.microsoft.com/office/drawing/2014/main" xmlns="" id="{A4C0CA1C-EF50-477D-B416-FA1DEAA3F1B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0" y="1152"/>
                          <a:ext cx="2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003" name="Group 67">
            <a:extLst>
              <a:ext uri="{FF2B5EF4-FFF2-40B4-BE49-F238E27FC236}">
                <a16:creationId xmlns:a16="http://schemas.microsoft.com/office/drawing/2014/main" xmlns="" id="{5C2F343F-A29E-45FE-BB2F-7553E4A1653E}"/>
              </a:ext>
            </a:extLst>
          </p:cNvPr>
          <p:cNvGrpSpPr>
            <a:grpSpLocks/>
          </p:cNvGrpSpPr>
          <p:nvPr/>
        </p:nvGrpSpPr>
        <p:grpSpPr bwMode="auto">
          <a:xfrm>
            <a:off x="3546476" y="1049339"/>
            <a:ext cx="1217613" cy="1939925"/>
            <a:chOff x="4921" y="2352"/>
            <a:chExt cx="839" cy="1571"/>
          </a:xfrm>
        </p:grpSpPr>
        <p:sp>
          <p:nvSpPr>
            <p:cNvPr id="40004" name="Line 68">
              <a:extLst>
                <a:ext uri="{FF2B5EF4-FFF2-40B4-BE49-F238E27FC236}">
                  <a16:creationId xmlns:a16="http://schemas.microsoft.com/office/drawing/2014/main" xmlns="" id="{AF4DD519-366F-4E0A-B135-4DE88F79ABF2}"/>
                </a:ext>
              </a:extLst>
            </p:cNvPr>
            <p:cNvSpPr>
              <a:spLocks noChangeShapeType="1"/>
            </p:cNvSpPr>
            <p:nvPr/>
          </p:nvSpPr>
          <p:spPr bwMode="auto">
            <a:xfrm>
              <a:off x="5509" y="2598"/>
              <a:ext cx="0" cy="124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40005" name="Group 69">
              <a:extLst>
                <a:ext uri="{FF2B5EF4-FFF2-40B4-BE49-F238E27FC236}">
                  <a16:creationId xmlns:a16="http://schemas.microsoft.com/office/drawing/2014/main" xmlns="" id="{4103DAF8-EABD-4D3B-B811-218332764587}"/>
                </a:ext>
              </a:extLst>
            </p:cNvPr>
            <p:cNvGrpSpPr>
              <a:grpSpLocks/>
            </p:cNvGrpSpPr>
            <p:nvPr/>
          </p:nvGrpSpPr>
          <p:grpSpPr bwMode="auto">
            <a:xfrm>
              <a:off x="4921" y="2352"/>
              <a:ext cx="288" cy="1571"/>
              <a:chOff x="3024" y="1056"/>
              <a:chExt cx="288" cy="1571"/>
            </a:xfrm>
          </p:grpSpPr>
          <p:sp>
            <p:nvSpPr>
              <p:cNvPr id="40006" name="Line 70">
                <a:extLst>
                  <a:ext uri="{FF2B5EF4-FFF2-40B4-BE49-F238E27FC236}">
                    <a16:creationId xmlns:a16="http://schemas.microsoft.com/office/drawing/2014/main" xmlns="" id="{C69949E2-BA1C-4CB6-9441-16AD8939407E}"/>
                  </a:ext>
                </a:extLst>
              </p:cNvPr>
              <p:cNvSpPr>
                <a:spLocks noChangeShapeType="1"/>
              </p:cNvSpPr>
              <p:nvPr/>
            </p:nvSpPr>
            <p:spPr bwMode="auto">
              <a:xfrm>
                <a:off x="3312" y="1254"/>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007" name="Line 71">
                <a:extLst>
                  <a:ext uri="{FF2B5EF4-FFF2-40B4-BE49-F238E27FC236}">
                    <a16:creationId xmlns:a16="http://schemas.microsoft.com/office/drawing/2014/main" xmlns="" id="{76BCCB83-115D-43F8-A770-3600FBBBA8D4}"/>
                  </a:ext>
                </a:extLst>
              </p:cNvPr>
              <p:cNvSpPr>
                <a:spLocks noChangeShapeType="1"/>
              </p:cNvSpPr>
              <p:nvPr/>
            </p:nvSpPr>
            <p:spPr bwMode="auto">
              <a:xfrm>
                <a:off x="3312" y="2070"/>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0008" name="Object 72">
                <a:extLst>
                  <a:ext uri="{FF2B5EF4-FFF2-40B4-BE49-F238E27FC236}">
                    <a16:creationId xmlns:a16="http://schemas.microsoft.com/office/drawing/2014/main" xmlns="" id="{E933CCE5-120B-4F6D-8AEC-F9426D3C3738}"/>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3902" name="Equation" r:id="rId28" imgW="304560" imgH="368280" progId="Equation.3">
                      <p:embed/>
                    </p:oleObj>
                  </mc:Choice>
                  <mc:Fallback>
                    <p:oleObj name="Equation" r:id="rId28" imgW="304560" imgH="368280" progId="Equation.3">
                      <p:embed/>
                      <p:pic>
                        <p:nvPicPr>
                          <p:cNvPr id="40008" name="Object 72">
                            <a:extLst>
                              <a:ext uri="{FF2B5EF4-FFF2-40B4-BE49-F238E27FC236}">
                                <a16:creationId xmlns:a16="http://schemas.microsoft.com/office/drawing/2014/main" xmlns="" id="{E933CCE5-120B-4F6D-8AEC-F9426D3C37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09" name="Object 73">
                <a:extLst>
                  <a:ext uri="{FF2B5EF4-FFF2-40B4-BE49-F238E27FC236}">
                    <a16:creationId xmlns:a16="http://schemas.microsoft.com/office/drawing/2014/main" xmlns="" id="{A097A906-EF5B-4BA5-AB9B-D53BB46A28F5}"/>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3903" name="Equation" r:id="rId29" imgW="266400" imgH="368280" progId="Equation.3">
                      <p:embed/>
                    </p:oleObj>
                  </mc:Choice>
                  <mc:Fallback>
                    <p:oleObj name="Equation" r:id="rId29" imgW="266400" imgH="368280" progId="Equation.3">
                      <p:embed/>
                      <p:pic>
                        <p:nvPicPr>
                          <p:cNvPr id="40009" name="Object 73">
                            <a:extLst>
                              <a:ext uri="{FF2B5EF4-FFF2-40B4-BE49-F238E27FC236}">
                                <a16:creationId xmlns:a16="http://schemas.microsoft.com/office/drawing/2014/main" xmlns="" id="{A097A906-EF5B-4BA5-AB9B-D53BB46A28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0010" name="Object 74">
              <a:extLst>
                <a:ext uri="{FF2B5EF4-FFF2-40B4-BE49-F238E27FC236}">
                  <a16:creationId xmlns:a16="http://schemas.microsoft.com/office/drawing/2014/main" xmlns="" id="{03FF13F4-D42D-436F-B3E5-070AFDF36C4A}"/>
                </a:ext>
              </a:extLst>
            </p:cNvPr>
            <p:cNvGraphicFramePr>
              <a:graphicFrameLocks noChangeAspect="1"/>
            </p:cNvGraphicFramePr>
            <p:nvPr/>
          </p:nvGraphicFramePr>
          <p:xfrm>
            <a:off x="5541" y="2448"/>
            <a:ext cx="219" cy="288"/>
          </p:xfrm>
          <a:graphic>
            <a:graphicData uri="http://schemas.openxmlformats.org/presentationml/2006/ole">
              <mc:AlternateContent xmlns:mc="http://schemas.openxmlformats.org/markup-compatibility/2006">
                <mc:Choice xmlns:v="urn:schemas-microsoft-com:vml" Requires="v">
                  <p:oleObj spid="_x0000_s73904" name="Equation" r:id="rId30" imgW="241200" imgH="342720" progId="Equation.3">
                    <p:embed/>
                  </p:oleObj>
                </mc:Choice>
                <mc:Fallback>
                  <p:oleObj name="Equation" r:id="rId30" imgW="241200" imgH="342720" progId="Equation.3">
                    <p:embed/>
                    <p:pic>
                      <p:nvPicPr>
                        <p:cNvPr id="40010" name="Object 74">
                          <a:extLst>
                            <a:ext uri="{FF2B5EF4-FFF2-40B4-BE49-F238E27FC236}">
                              <a16:creationId xmlns:a16="http://schemas.microsoft.com/office/drawing/2014/main" xmlns="" id="{03FF13F4-D42D-436F-B3E5-070AFDF36C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41" y="2448"/>
                          <a:ext cx="2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011" name="Group 75">
            <a:extLst>
              <a:ext uri="{FF2B5EF4-FFF2-40B4-BE49-F238E27FC236}">
                <a16:creationId xmlns:a16="http://schemas.microsoft.com/office/drawing/2014/main" xmlns="" id="{99B3EF0F-168C-4C6E-8A0C-8381C0A73BFA}"/>
              </a:ext>
            </a:extLst>
          </p:cNvPr>
          <p:cNvGrpSpPr>
            <a:grpSpLocks/>
          </p:cNvGrpSpPr>
          <p:nvPr/>
        </p:nvGrpSpPr>
        <p:grpSpPr bwMode="auto">
          <a:xfrm>
            <a:off x="2849564" y="1049339"/>
            <a:ext cx="1914525" cy="1939925"/>
            <a:chOff x="2400" y="1056"/>
            <a:chExt cx="1319" cy="1571"/>
          </a:xfrm>
        </p:grpSpPr>
        <p:sp>
          <p:nvSpPr>
            <p:cNvPr id="40012" name="Line 76">
              <a:extLst>
                <a:ext uri="{FF2B5EF4-FFF2-40B4-BE49-F238E27FC236}">
                  <a16:creationId xmlns:a16="http://schemas.microsoft.com/office/drawing/2014/main" xmlns="" id="{D2CE0D2F-65AA-4C53-819D-566867474554}"/>
                </a:ext>
              </a:extLst>
            </p:cNvPr>
            <p:cNvSpPr>
              <a:spLocks noChangeShapeType="1"/>
            </p:cNvSpPr>
            <p:nvPr/>
          </p:nvSpPr>
          <p:spPr bwMode="auto">
            <a:xfrm>
              <a:off x="2604" y="1542"/>
              <a:ext cx="0" cy="672"/>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013" name="Line 77">
              <a:extLst>
                <a:ext uri="{FF2B5EF4-FFF2-40B4-BE49-F238E27FC236}">
                  <a16:creationId xmlns:a16="http://schemas.microsoft.com/office/drawing/2014/main" xmlns="" id="{AD06BE54-4592-4C11-A887-A0AC78CAF10D}"/>
                </a:ext>
              </a:extLst>
            </p:cNvPr>
            <p:cNvSpPr>
              <a:spLocks noChangeShapeType="1"/>
            </p:cNvSpPr>
            <p:nvPr/>
          </p:nvSpPr>
          <p:spPr bwMode="auto">
            <a:xfrm>
              <a:off x="3468" y="1302"/>
              <a:ext cx="0" cy="124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40014" name="Group 78">
              <a:extLst>
                <a:ext uri="{FF2B5EF4-FFF2-40B4-BE49-F238E27FC236}">
                  <a16:creationId xmlns:a16="http://schemas.microsoft.com/office/drawing/2014/main" xmlns="" id="{57DCEC17-BC5A-4A16-B5CD-8C6D8208B8A4}"/>
                </a:ext>
              </a:extLst>
            </p:cNvPr>
            <p:cNvGrpSpPr>
              <a:grpSpLocks/>
            </p:cNvGrpSpPr>
            <p:nvPr/>
          </p:nvGrpSpPr>
          <p:grpSpPr bwMode="auto">
            <a:xfrm>
              <a:off x="2880" y="1056"/>
              <a:ext cx="288" cy="1571"/>
              <a:chOff x="3024" y="1056"/>
              <a:chExt cx="288" cy="1571"/>
            </a:xfrm>
          </p:grpSpPr>
          <p:sp>
            <p:nvSpPr>
              <p:cNvPr id="40015" name="Line 79">
                <a:extLst>
                  <a:ext uri="{FF2B5EF4-FFF2-40B4-BE49-F238E27FC236}">
                    <a16:creationId xmlns:a16="http://schemas.microsoft.com/office/drawing/2014/main" xmlns="" id="{567D6E3F-CEDF-47DE-AF27-9CE0E228FF91}"/>
                  </a:ext>
                </a:extLst>
              </p:cNvPr>
              <p:cNvSpPr>
                <a:spLocks noChangeShapeType="1"/>
              </p:cNvSpPr>
              <p:nvPr/>
            </p:nvSpPr>
            <p:spPr bwMode="auto">
              <a:xfrm>
                <a:off x="3312" y="1254"/>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016" name="Line 80">
                <a:extLst>
                  <a:ext uri="{FF2B5EF4-FFF2-40B4-BE49-F238E27FC236}">
                    <a16:creationId xmlns:a16="http://schemas.microsoft.com/office/drawing/2014/main" xmlns="" id="{955C08B0-C131-46C7-8642-DF4E0AE1E6E0}"/>
                  </a:ext>
                </a:extLst>
              </p:cNvPr>
              <p:cNvSpPr>
                <a:spLocks noChangeShapeType="1"/>
              </p:cNvSpPr>
              <p:nvPr/>
            </p:nvSpPr>
            <p:spPr bwMode="auto">
              <a:xfrm>
                <a:off x="3312" y="2070"/>
                <a:ext cx="0" cy="432"/>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0017" name="Object 81">
                <a:extLst>
                  <a:ext uri="{FF2B5EF4-FFF2-40B4-BE49-F238E27FC236}">
                    <a16:creationId xmlns:a16="http://schemas.microsoft.com/office/drawing/2014/main" xmlns="" id="{400C9CAB-104E-4FCE-998C-1136E8B580F5}"/>
                  </a:ext>
                </a:extLst>
              </p:cNvPr>
              <p:cNvGraphicFramePr>
                <a:graphicFrameLocks noChangeAspect="1"/>
              </p:cNvGraphicFramePr>
              <p:nvPr/>
            </p:nvGraphicFramePr>
            <p:xfrm>
              <a:off x="3024" y="1056"/>
              <a:ext cx="255" cy="323"/>
            </p:xfrm>
            <a:graphic>
              <a:graphicData uri="http://schemas.openxmlformats.org/presentationml/2006/ole">
                <mc:AlternateContent xmlns:mc="http://schemas.openxmlformats.org/markup-compatibility/2006">
                  <mc:Choice xmlns:v="urn:schemas-microsoft-com:vml" Requires="v">
                    <p:oleObj spid="_x0000_s73905" name="Equation" r:id="rId31" imgW="304560" imgH="368280" progId="Equation.3">
                      <p:embed/>
                    </p:oleObj>
                  </mc:Choice>
                  <mc:Fallback>
                    <p:oleObj name="Equation" r:id="rId31" imgW="304560" imgH="368280" progId="Equation.3">
                      <p:embed/>
                      <p:pic>
                        <p:nvPicPr>
                          <p:cNvPr id="40017" name="Object 81">
                            <a:extLst>
                              <a:ext uri="{FF2B5EF4-FFF2-40B4-BE49-F238E27FC236}">
                                <a16:creationId xmlns:a16="http://schemas.microsoft.com/office/drawing/2014/main" xmlns="" id="{400C9CAB-104E-4FCE-998C-1136E8B580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1056"/>
                            <a:ext cx="2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18" name="Object 82">
                <a:extLst>
                  <a:ext uri="{FF2B5EF4-FFF2-40B4-BE49-F238E27FC236}">
                    <a16:creationId xmlns:a16="http://schemas.microsoft.com/office/drawing/2014/main" xmlns="" id="{930F4F59-B4EB-47E2-8632-1DABA02D218E}"/>
                  </a:ext>
                </a:extLst>
              </p:cNvPr>
              <p:cNvGraphicFramePr>
                <a:graphicFrameLocks noChangeAspect="1"/>
              </p:cNvGraphicFramePr>
              <p:nvPr/>
            </p:nvGraphicFramePr>
            <p:xfrm>
              <a:off x="3024" y="2304"/>
              <a:ext cx="254" cy="323"/>
            </p:xfrm>
            <a:graphic>
              <a:graphicData uri="http://schemas.openxmlformats.org/presentationml/2006/ole">
                <mc:AlternateContent xmlns:mc="http://schemas.openxmlformats.org/markup-compatibility/2006">
                  <mc:Choice xmlns:v="urn:schemas-microsoft-com:vml" Requires="v">
                    <p:oleObj spid="_x0000_s73906" name="Equation" r:id="rId32" imgW="266400" imgH="368280" progId="Equation.3">
                      <p:embed/>
                    </p:oleObj>
                  </mc:Choice>
                  <mc:Fallback>
                    <p:oleObj name="Equation" r:id="rId32" imgW="266400" imgH="368280" progId="Equation.3">
                      <p:embed/>
                      <p:pic>
                        <p:nvPicPr>
                          <p:cNvPr id="40018" name="Object 82">
                            <a:extLst>
                              <a:ext uri="{FF2B5EF4-FFF2-40B4-BE49-F238E27FC236}">
                                <a16:creationId xmlns:a16="http://schemas.microsoft.com/office/drawing/2014/main" xmlns="" id="{930F4F59-B4EB-47E2-8632-1DABA02D21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4" y="2304"/>
                            <a:ext cx="2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0019" name="Object 83">
              <a:extLst>
                <a:ext uri="{FF2B5EF4-FFF2-40B4-BE49-F238E27FC236}">
                  <a16:creationId xmlns:a16="http://schemas.microsoft.com/office/drawing/2014/main" xmlns="" id="{F0457524-3A49-445D-BA38-91A04F33C18B}"/>
                </a:ext>
              </a:extLst>
            </p:cNvPr>
            <p:cNvGraphicFramePr>
              <a:graphicFrameLocks noChangeAspect="1"/>
            </p:cNvGraphicFramePr>
            <p:nvPr/>
          </p:nvGraphicFramePr>
          <p:xfrm>
            <a:off x="2400" y="2208"/>
            <a:ext cx="178" cy="240"/>
          </p:xfrm>
          <a:graphic>
            <a:graphicData uri="http://schemas.openxmlformats.org/presentationml/2006/ole">
              <mc:AlternateContent xmlns:mc="http://schemas.openxmlformats.org/markup-compatibility/2006">
                <mc:Choice xmlns:v="urn:schemas-microsoft-com:vml" Requires="v">
                  <p:oleObj spid="_x0000_s73907" name="Equation" r:id="rId33" imgW="190440" imgH="279360" progId="Equation.3">
                    <p:embed/>
                  </p:oleObj>
                </mc:Choice>
                <mc:Fallback>
                  <p:oleObj name="Equation" r:id="rId33" imgW="190440" imgH="279360" progId="Equation.3">
                    <p:embed/>
                    <p:pic>
                      <p:nvPicPr>
                        <p:cNvPr id="40019" name="Object 83">
                          <a:extLst>
                            <a:ext uri="{FF2B5EF4-FFF2-40B4-BE49-F238E27FC236}">
                              <a16:creationId xmlns:a16="http://schemas.microsoft.com/office/drawing/2014/main" xmlns="" id="{F0457524-3A49-445D-BA38-91A04F33C1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0" y="2208"/>
                          <a:ext cx="17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20" name="Object 84">
              <a:extLst>
                <a:ext uri="{FF2B5EF4-FFF2-40B4-BE49-F238E27FC236}">
                  <a16:creationId xmlns:a16="http://schemas.microsoft.com/office/drawing/2014/main" xmlns="" id="{4CE07595-B069-4905-9F17-557933ADA0DD}"/>
                </a:ext>
              </a:extLst>
            </p:cNvPr>
            <p:cNvGraphicFramePr>
              <a:graphicFrameLocks noChangeAspect="1"/>
            </p:cNvGraphicFramePr>
            <p:nvPr/>
          </p:nvGraphicFramePr>
          <p:xfrm>
            <a:off x="3500" y="1152"/>
            <a:ext cx="219" cy="288"/>
          </p:xfrm>
          <a:graphic>
            <a:graphicData uri="http://schemas.openxmlformats.org/presentationml/2006/ole">
              <mc:AlternateContent xmlns:mc="http://schemas.openxmlformats.org/markup-compatibility/2006">
                <mc:Choice xmlns:v="urn:schemas-microsoft-com:vml" Requires="v">
                  <p:oleObj spid="_x0000_s73908" name="Equation" r:id="rId34" imgW="241200" imgH="342720" progId="Equation.3">
                    <p:embed/>
                  </p:oleObj>
                </mc:Choice>
                <mc:Fallback>
                  <p:oleObj name="Equation" r:id="rId34" imgW="241200" imgH="342720" progId="Equation.3">
                    <p:embed/>
                    <p:pic>
                      <p:nvPicPr>
                        <p:cNvPr id="40020" name="Object 84">
                          <a:extLst>
                            <a:ext uri="{FF2B5EF4-FFF2-40B4-BE49-F238E27FC236}">
                              <a16:creationId xmlns:a16="http://schemas.microsoft.com/office/drawing/2014/main" xmlns="" id="{4CE07595-B069-4905-9F17-557933ADA0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0" y="1152"/>
                          <a:ext cx="2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022" name="Rectangle 86">
            <a:extLst>
              <a:ext uri="{FF2B5EF4-FFF2-40B4-BE49-F238E27FC236}">
                <a16:creationId xmlns:a16="http://schemas.microsoft.com/office/drawing/2014/main" xmlns="" id="{E29D95F7-5102-4462-8A17-BF227FE262E0}"/>
              </a:ext>
            </a:extLst>
          </p:cNvPr>
          <p:cNvSpPr>
            <a:spLocks noChangeArrowheads="1"/>
          </p:cNvSpPr>
          <p:nvPr/>
        </p:nvSpPr>
        <p:spPr bwMode="auto">
          <a:xfrm>
            <a:off x="6629400" y="3276600"/>
            <a:ext cx="3810000" cy="528638"/>
          </a:xfrm>
          <a:prstGeom prst="rect">
            <a:avLst/>
          </a:prstGeom>
          <a:gradFill rotWithShape="0">
            <a:gsLst>
              <a:gs pos="0">
                <a:srgbClr val="BFEDED"/>
              </a:gs>
              <a:gs pos="50000">
                <a:srgbClr val="FFFFFF"/>
              </a:gs>
              <a:gs pos="100000">
                <a:srgbClr val="BFEDED"/>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00"/>
                </a:solidFill>
                <a:latin typeface="Times New Roman" panose="02020603050405020304" pitchFamily="18" charset="0"/>
              </a:rPr>
              <a:t>无（两振动互相垂直）</a:t>
            </a:r>
          </a:p>
        </p:txBody>
      </p:sp>
      <p:grpSp>
        <p:nvGrpSpPr>
          <p:cNvPr id="40025" name="Group 89">
            <a:extLst>
              <a:ext uri="{FF2B5EF4-FFF2-40B4-BE49-F238E27FC236}">
                <a16:creationId xmlns:a16="http://schemas.microsoft.com/office/drawing/2014/main" xmlns="" id="{4E873CE3-15E5-45AF-B6F1-B979EF0BA73A}"/>
              </a:ext>
            </a:extLst>
          </p:cNvPr>
          <p:cNvGrpSpPr>
            <a:grpSpLocks/>
          </p:cNvGrpSpPr>
          <p:nvPr/>
        </p:nvGrpSpPr>
        <p:grpSpPr bwMode="auto">
          <a:xfrm>
            <a:off x="2138364" y="3200401"/>
            <a:ext cx="4338637" cy="588963"/>
            <a:chOff x="1827" y="2154"/>
            <a:chExt cx="2733" cy="371"/>
          </a:xfrm>
        </p:grpSpPr>
        <p:graphicFrame>
          <p:nvGraphicFramePr>
            <p:cNvPr id="39973" name="Object 37">
              <a:extLst>
                <a:ext uri="{FF2B5EF4-FFF2-40B4-BE49-F238E27FC236}">
                  <a16:creationId xmlns:a16="http://schemas.microsoft.com/office/drawing/2014/main" xmlns="" id="{9ADE077B-3AA6-47C1-AEAD-C54C8CDD422B}"/>
                </a:ext>
              </a:extLst>
            </p:cNvPr>
            <p:cNvGraphicFramePr>
              <a:graphicFrameLocks noChangeAspect="1"/>
            </p:cNvGraphicFramePr>
            <p:nvPr/>
          </p:nvGraphicFramePr>
          <p:xfrm>
            <a:off x="3840" y="2154"/>
            <a:ext cx="720" cy="342"/>
          </p:xfrm>
          <a:graphic>
            <a:graphicData uri="http://schemas.openxmlformats.org/presentationml/2006/ole">
              <mc:AlternateContent xmlns:mc="http://schemas.openxmlformats.org/markup-compatibility/2006">
                <mc:Choice xmlns:v="urn:schemas-microsoft-com:vml" Requires="v">
                  <p:oleObj spid="_x0000_s73909" name="Equation" r:id="rId35" imgW="660240" imgH="368280" progId="Equation.3">
                    <p:embed/>
                  </p:oleObj>
                </mc:Choice>
                <mc:Fallback>
                  <p:oleObj name="Equation" r:id="rId35" imgW="660240" imgH="368280" progId="Equation.3">
                    <p:embed/>
                    <p:pic>
                      <p:nvPicPr>
                        <p:cNvPr id="39973" name="Object 37">
                          <a:extLst>
                            <a:ext uri="{FF2B5EF4-FFF2-40B4-BE49-F238E27FC236}">
                              <a16:creationId xmlns:a16="http://schemas.microsoft.com/office/drawing/2014/main" xmlns="" id="{9ADE077B-3AA6-47C1-AEAD-C54C8CDD422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840" y="2154"/>
                          <a:ext cx="720"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024" name="Group 88">
              <a:extLst>
                <a:ext uri="{FF2B5EF4-FFF2-40B4-BE49-F238E27FC236}">
                  <a16:creationId xmlns:a16="http://schemas.microsoft.com/office/drawing/2014/main" xmlns="" id="{C7375B6A-9D89-47CD-91D4-68C9A992A614}"/>
                </a:ext>
              </a:extLst>
            </p:cNvPr>
            <p:cNvGrpSpPr>
              <a:grpSpLocks/>
            </p:cNvGrpSpPr>
            <p:nvPr/>
          </p:nvGrpSpPr>
          <p:grpSpPr bwMode="auto">
            <a:xfrm>
              <a:off x="1827" y="2160"/>
              <a:ext cx="2106" cy="365"/>
              <a:chOff x="1827" y="2160"/>
              <a:chExt cx="2106" cy="365"/>
            </a:xfrm>
          </p:grpSpPr>
          <p:graphicFrame>
            <p:nvGraphicFramePr>
              <p:cNvPr id="39972" name="Object 36">
                <a:extLst>
                  <a:ext uri="{FF2B5EF4-FFF2-40B4-BE49-F238E27FC236}">
                    <a16:creationId xmlns:a16="http://schemas.microsoft.com/office/drawing/2014/main" xmlns="" id="{C761544F-2C5E-4459-A5A9-F89AC857DB23}"/>
                  </a:ext>
                </a:extLst>
              </p:cNvPr>
              <p:cNvGraphicFramePr>
                <a:graphicFrameLocks noChangeAspect="1"/>
              </p:cNvGraphicFramePr>
              <p:nvPr/>
            </p:nvGraphicFramePr>
            <p:xfrm>
              <a:off x="2811" y="2160"/>
              <a:ext cx="549" cy="317"/>
            </p:xfrm>
            <a:graphic>
              <a:graphicData uri="http://schemas.openxmlformats.org/presentationml/2006/ole">
                <mc:AlternateContent xmlns:mc="http://schemas.openxmlformats.org/markup-compatibility/2006">
                  <mc:Choice xmlns:v="urn:schemas-microsoft-com:vml" Requires="v">
                    <p:oleObj spid="_x0000_s73910" name="Equation" r:id="rId37" imgW="507960" imgH="342720" progId="Equation.3">
                      <p:embed/>
                    </p:oleObj>
                  </mc:Choice>
                  <mc:Fallback>
                    <p:oleObj name="Equation" r:id="rId37" imgW="507960" imgH="342720" progId="Equation.3">
                      <p:embed/>
                      <p:pic>
                        <p:nvPicPr>
                          <p:cNvPr id="39972" name="Object 36">
                            <a:extLst>
                              <a:ext uri="{FF2B5EF4-FFF2-40B4-BE49-F238E27FC236}">
                                <a16:creationId xmlns:a16="http://schemas.microsoft.com/office/drawing/2014/main" xmlns="" id="{C761544F-2C5E-4459-A5A9-F89AC857DB2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811" y="2160"/>
                            <a:ext cx="549"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23" name="Rectangle 87">
                <a:extLst>
                  <a:ext uri="{FF2B5EF4-FFF2-40B4-BE49-F238E27FC236}">
                    <a16:creationId xmlns:a16="http://schemas.microsoft.com/office/drawing/2014/main" xmlns="" id="{0B664A99-BA9C-4695-906A-FECD4C07E37D}"/>
                  </a:ext>
                </a:extLst>
              </p:cNvPr>
              <p:cNvSpPr>
                <a:spLocks noChangeArrowheads="1"/>
              </p:cNvSpPr>
              <p:nvPr/>
            </p:nvSpPr>
            <p:spPr bwMode="auto">
              <a:xfrm>
                <a:off x="1827" y="2160"/>
                <a:ext cx="21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00"/>
                    </a:solidFill>
                    <a:latin typeface="宋体" panose="02010600030101010101" pitchFamily="2" charset="-122"/>
                  </a:rPr>
                  <a:t>(</a:t>
                </a:r>
                <a:r>
                  <a:rPr lang="en-US" altLang="zh-CN" b="1" dirty="0">
                    <a:solidFill>
                      <a:srgbClr val="CC0000"/>
                    </a:solidFill>
                    <a:latin typeface="Times New Roman" panose="02020603050405020304" pitchFamily="18" charset="0"/>
                  </a:rPr>
                  <a:t>1</a:t>
                </a:r>
                <a:r>
                  <a:rPr lang="en-US" altLang="zh-CN" b="1" dirty="0">
                    <a:solidFill>
                      <a:srgbClr val="CC0000"/>
                    </a:solidFill>
                    <a:latin typeface="宋体" panose="02010600030101010101" pitchFamily="2" charset="-122"/>
                  </a:rPr>
                  <a:t>)</a:t>
                </a:r>
                <a:r>
                  <a:rPr lang="zh-CN" altLang="en-US" b="1" dirty="0">
                    <a:solidFill>
                      <a:srgbClr val="000000"/>
                    </a:solidFill>
                    <a:latin typeface="Times New Roman" panose="02020603050405020304" pitchFamily="18" charset="0"/>
                  </a:rPr>
                  <a:t>去掉         保留</a:t>
                </a:r>
              </a:p>
            </p:txBody>
          </p:sp>
        </p:grpSp>
      </p:grpSp>
      <p:grpSp>
        <p:nvGrpSpPr>
          <p:cNvPr id="40040" name="Group 104">
            <a:extLst>
              <a:ext uri="{FF2B5EF4-FFF2-40B4-BE49-F238E27FC236}">
                <a16:creationId xmlns:a16="http://schemas.microsoft.com/office/drawing/2014/main" xmlns="" id="{E6EB25A6-6CDF-40DC-BB62-3A79A3E3A0D8}"/>
              </a:ext>
            </a:extLst>
          </p:cNvPr>
          <p:cNvGrpSpPr>
            <a:grpSpLocks/>
          </p:cNvGrpSpPr>
          <p:nvPr/>
        </p:nvGrpSpPr>
        <p:grpSpPr bwMode="auto">
          <a:xfrm>
            <a:off x="2133600" y="3886204"/>
            <a:ext cx="4419600" cy="654051"/>
            <a:chOff x="2832" y="2711"/>
            <a:chExt cx="2784" cy="412"/>
          </a:xfrm>
        </p:grpSpPr>
        <p:graphicFrame>
          <p:nvGraphicFramePr>
            <p:cNvPr id="39974" name="Object 38">
              <a:extLst>
                <a:ext uri="{FF2B5EF4-FFF2-40B4-BE49-F238E27FC236}">
                  <a16:creationId xmlns:a16="http://schemas.microsoft.com/office/drawing/2014/main" xmlns="" id="{3582CEB4-0BFC-43A2-998E-2AD015887392}"/>
                </a:ext>
              </a:extLst>
            </p:cNvPr>
            <p:cNvGraphicFramePr>
              <a:graphicFrameLocks noChangeAspect="1"/>
            </p:cNvGraphicFramePr>
            <p:nvPr/>
          </p:nvGraphicFramePr>
          <p:xfrm>
            <a:off x="3840" y="2736"/>
            <a:ext cx="282" cy="344"/>
          </p:xfrm>
          <a:graphic>
            <a:graphicData uri="http://schemas.openxmlformats.org/presentationml/2006/ole">
              <mc:AlternateContent xmlns:mc="http://schemas.openxmlformats.org/markup-compatibility/2006">
                <mc:Choice xmlns:v="urn:schemas-microsoft-com:vml" Requires="v">
                  <p:oleObj spid="_x0000_s73911" name="Equation" r:id="rId39" imgW="241200" imgH="342720" progId="Equation.3">
                    <p:embed/>
                  </p:oleObj>
                </mc:Choice>
                <mc:Fallback>
                  <p:oleObj name="Equation" r:id="rId39" imgW="241200" imgH="342720" progId="Equation.3">
                    <p:embed/>
                    <p:pic>
                      <p:nvPicPr>
                        <p:cNvPr id="39974" name="Object 38">
                          <a:extLst>
                            <a:ext uri="{FF2B5EF4-FFF2-40B4-BE49-F238E27FC236}">
                              <a16:creationId xmlns:a16="http://schemas.microsoft.com/office/drawing/2014/main" xmlns="" id="{3582CEB4-0BFC-43A2-998E-2AD01588739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0" y="2736"/>
                          <a:ext cx="282"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039" name="Group 103">
              <a:extLst>
                <a:ext uri="{FF2B5EF4-FFF2-40B4-BE49-F238E27FC236}">
                  <a16:creationId xmlns:a16="http://schemas.microsoft.com/office/drawing/2014/main" xmlns="" id="{A90D5598-0DCB-4897-9519-EACF79130184}"/>
                </a:ext>
              </a:extLst>
            </p:cNvPr>
            <p:cNvGrpSpPr>
              <a:grpSpLocks/>
            </p:cNvGrpSpPr>
            <p:nvPr/>
          </p:nvGrpSpPr>
          <p:grpSpPr bwMode="auto">
            <a:xfrm>
              <a:off x="2832" y="2711"/>
              <a:ext cx="2784" cy="412"/>
              <a:chOff x="2832" y="2327"/>
              <a:chExt cx="2784" cy="412"/>
            </a:xfrm>
          </p:grpSpPr>
          <p:graphicFrame>
            <p:nvGraphicFramePr>
              <p:cNvPr id="39975" name="Object 39">
                <a:extLst>
                  <a:ext uri="{FF2B5EF4-FFF2-40B4-BE49-F238E27FC236}">
                    <a16:creationId xmlns:a16="http://schemas.microsoft.com/office/drawing/2014/main" xmlns="" id="{A73C4BE3-00BB-41C5-8ED1-6F28A08531BA}"/>
                  </a:ext>
                </a:extLst>
              </p:cNvPr>
              <p:cNvGraphicFramePr>
                <a:graphicFrameLocks noChangeAspect="1"/>
              </p:cNvGraphicFramePr>
              <p:nvPr/>
            </p:nvGraphicFramePr>
            <p:xfrm>
              <a:off x="4656" y="2327"/>
              <a:ext cx="960" cy="361"/>
            </p:xfrm>
            <a:graphic>
              <a:graphicData uri="http://schemas.openxmlformats.org/presentationml/2006/ole">
                <mc:AlternateContent xmlns:mc="http://schemas.openxmlformats.org/markup-compatibility/2006">
                  <mc:Choice xmlns:v="urn:schemas-microsoft-com:vml" Requires="v">
                    <p:oleObj spid="_x0000_s73912" name="Equation" r:id="rId40" imgW="927000" imgH="368280" progId="Equation.3">
                      <p:embed/>
                    </p:oleObj>
                  </mc:Choice>
                  <mc:Fallback>
                    <p:oleObj name="Equation" r:id="rId40" imgW="927000" imgH="368280" progId="Equation.3">
                      <p:embed/>
                      <p:pic>
                        <p:nvPicPr>
                          <p:cNvPr id="39975" name="Object 39">
                            <a:extLst>
                              <a:ext uri="{FF2B5EF4-FFF2-40B4-BE49-F238E27FC236}">
                                <a16:creationId xmlns:a16="http://schemas.microsoft.com/office/drawing/2014/main" xmlns="" id="{A73C4BE3-00BB-41C5-8ED1-6F28A08531BA}"/>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656" y="2327"/>
                            <a:ext cx="960"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32" name="Rectangle 96">
                <a:extLst>
                  <a:ext uri="{FF2B5EF4-FFF2-40B4-BE49-F238E27FC236}">
                    <a16:creationId xmlns:a16="http://schemas.microsoft.com/office/drawing/2014/main" xmlns="" id="{67DDCFD4-6B03-4661-BF7E-440E9D2DE28E}"/>
                  </a:ext>
                </a:extLst>
              </p:cNvPr>
              <p:cNvSpPr>
                <a:spLocks noChangeArrowheads="1"/>
              </p:cNvSpPr>
              <p:nvPr/>
            </p:nvSpPr>
            <p:spPr bwMode="auto">
              <a:xfrm>
                <a:off x="2832" y="2371"/>
                <a:ext cx="186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CC0000"/>
                    </a:solidFill>
                    <a:latin typeface="宋体" panose="02010600030101010101" pitchFamily="2" charset="-122"/>
                  </a:rPr>
                  <a:t>(</a:t>
                </a:r>
                <a:r>
                  <a:rPr lang="en-US" altLang="zh-CN" b="1">
                    <a:solidFill>
                      <a:srgbClr val="CC0000"/>
                    </a:solidFill>
                    <a:latin typeface="Times New Roman" panose="02020603050405020304" pitchFamily="18" charset="0"/>
                  </a:rPr>
                  <a:t>2</a:t>
                </a:r>
                <a:r>
                  <a:rPr lang="en-US" altLang="zh-CN" b="1">
                    <a:solidFill>
                      <a:srgbClr val="CC0000"/>
                    </a:solidFill>
                    <a:latin typeface="宋体" panose="02010600030101010101" pitchFamily="2" charset="-122"/>
                  </a:rPr>
                  <a:t>)</a:t>
                </a:r>
                <a:r>
                  <a:rPr lang="zh-CN" altLang="en-US" b="1">
                    <a:solidFill>
                      <a:srgbClr val="000000"/>
                    </a:solidFill>
                    <a:latin typeface="Times New Roman" panose="02020603050405020304" pitchFamily="18" charset="0"/>
                  </a:rPr>
                  <a:t>去掉     保留</a:t>
                </a:r>
              </a:p>
            </p:txBody>
          </p:sp>
        </p:grpSp>
      </p:grpSp>
      <p:grpSp>
        <p:nvGrpSpPr>
          <p:cNvPr id="40036" name="Group 100">
            <a:extLst>
              <a:ext uri="{FF2B5EF4-FFF2-40B4-BE49-F238E27FC236}">
                <a16:creationId xmlns:a16="http://schemas.microsoft.com/office/drawing/2014/main" xmlns="" id="{955B9B78-649A-4DEB-803C-C60BF3C965E5}"/>
              </a:ext>
            </a:extLst>
          </p:cNvPr>
          <p:cNvGrpSpPr>
            <a:grpSpLocks/>
          </p:cNvGrpSpPr>
          <p:nvPr/>
        </p:nvGrpSpPr>
        <p:grpSpPr bwMode="auto">
          <a:xfrm>
            <a:off x="2133600" y="4602164"/>
            <a:ext cx="4497388" cy="579437"/>
            <a:chOff x="672" y="3264"/>
            <a:chExt cx="2833" cy="365"/>
          </a:xfrm>
        </p:grpSpPr>
        <p:graphicFrame>
          <p:nvGraphicFramePr>
            <p:cNvPr id="39977" name="Object 41">
              <a:extLst>
                <a:ext uri="{FF2B5EF4-FFF2-40B4-BE49-F238E27FC236}">
                  <a16:creationId xmlns:a16="http://schemas.microsoft.com/office/drawing/2014/main" xmlns="" id="{AD1C4AED-BEFC-440F-A5CA-45C8AE8C2242}"/>
                </a:ext>
              </a:extLst>
            </p:cNvPr>
            <p:cNvGraphicFramePr>
              <a:graphicFrameLocks noChangeAspect="1"/>
            </p:cNvGraphicFramePr>
            <p:nvPr/>
          </p:nvGraphicFramePr>
          <p:xfrm>
            <a:off x="1670" y="3348"/>
            <a:ext cx="202" cy="252"/>
          </p:xfrm>
          <a:graphic>
            <a:graphicData uri="http://schemas.openxmlformats.org/presentationml/2006/ole">
              <mc:AlternateContent xmlns:mc="http://schemas.openxmlformats.org/markup-compatibility/2006">
                <mc:Choice xmlns:v="urn:schemas-microsoft-com:vml" Requires="v">
                  <p:oleObj spid="_x0000_s73913" name="Equation" r:id="rId42" imgW="190440" imgH="279360" progId="Equation.3">
                    <p:embed/>
                  </p:oleObj>
                </mc:Choice>
                <mc:Fallback>
                  <p:oleObj name="Equation" r:id="rId42" imgW="190440" imgH="279360" progId="Equation.3">
                    <p:embed/>
                    <p:pic>
                      <p:nvPicPr>
                        <p:cNvPr id="39977" name="Object 41">
                          <a:extLst>
                            <a:ext uri="{FF2B5EF4-FFF2-40B4-BE49-F238E27FC236}">
                              <a16:creationId xmlns:a16="http://schemas.microsoft.com/office/drawing/2014/main" xmlns="" id="{AD1C4AED-BEFC-440F-A5CA-45C8AE8C22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0" y="3348"/>
                          <a:ext cx="20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035" name="Group 99">
              <a:extLst>
                <a:ext uri="{FF2B5EF4-FFF2-40B4-BE49-F238E27FC236}">
                  <a16:creationId xmlns:a16="http://schemas.microsoft.com/office/drawing/2014/main" xmlns="" id="{A63A8E01-3BAF-44E4-BC6C-F9B35CB706BD}"/>
                </a:ext>
              </a:extLst>
            </p:cNvPr>
            <p:cNvGrpSpPr>
              <a:grpSpLocks/>
            </p:cNvGrpSpPr>
            <p:nvPr/>
          </p:nvGrpSpPr>
          <p:grpSpPr bwMode="auto">
            <a:xfrm>
              <a:off x="672" y="3264"/>
              <a:ext cx="2833" cy="365"/>
              <a:chOff x="432" y="3024"/>
              <a:chExt cx="2833" cy="365"/>
            </a:xfrm>
          </p:grpSpPr>
          <p:graphicFrame>
            <p:nvGraphicFramePr>
              <p:cNvPr id="39976" name="Object 40">
                <a:extLst>
                  <a:ext uri="{FF2B5EF4-FFF2-40B4-BE49-F238E27FC236}">
                    <a16:creationId xmlns:a16="http://schemas.microsoft.com/office/drawing/2014/main" xmlns="" id="{EBDD8F12-9CD6-464A-9C98-17CF46B8BC37}"/>
                  </a:ext>
                </a:extLst>
              </p:cNvPr>
              <p:cNvGraphicFramePr>
                <a:graphicFrameLocks noChangeAspect="1"/>
              </p:cNvGraphicFramePr>
              <p:nvPr/>
            </p:nvGraphicFramePr>
            <p:xfrm>
              <a:off x="2208" y="3024"/>
              <a:ext cx="1057" cy="331"/>
            </p:xfrm>
            <a:graphic>
              <a:graphicData uri="http://schemas.openxmlformats.org/presentationml/2006/ole">
                <mc:AlternateContent xmlns:mc="http://schemas.openxmlformats.org/markup-compatibility/2006">
                  <mc:Choice xmlns:v="urn:schemas-microsoft-com:vml" Requires="v">
                    <p:oleObj spid="_x0000_s73914" name="Equation" r:id="rId43" imgW="1002960" imgH="368280" progId="Equation.3">
                      <p:embed/>
                    </p:oleObj>
                  </mc:Choice>
                  <mc:Fallback>
                    <p:oleObj name="Equation" r:id="rId43" imgW="1002960" imgH="368280" progId="Equation.3">
                      <p:embed/>
                      <p:pic>
                        <p:nvPicPr>
                          <p:cNvPr id="39976" name="Object 40">
                            <a:extLst>
                              <a:ext uri="{FF2B5EF4-FFF2-40B4-BE49-F238E27FC236}">
                                <a16:creationId xmlns:a16="http://schemas.microsoft.com/office/drawing/2014/main" xmlns="" id="{EBDD8F12-9CD6-464A-9C98-17CF46B8BC37}"/>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208" y="3024"/>
                            <a:ext cx="1057"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34" name="Rectangle 98">
                <a:extLst>
                  <a:ext uri="{FF2B5EF4-FFF2-40B4-BE49-F238E27FC236}">
                    <a16:creationId xmlns:a16="http://schemas.microsoft.com/office/drawing/2014/main" xmlns="" id="{B70B57A0-77F8-4AF8-9C3B-782FAD184ACA}"/>
                  </a:ext>
                </a:extLst>
              </p:cNvPr>
              <p:cNvSpPr>
                <a:spLocks noChangeArrowheads="1"/>
              </p:cNvSpPr>
              <p:nvPr/>
            </p:nvSpPr>
            <p:spPr bwMode="auto">
              <a:xfrm>
                <a:off x="432" y="3024"/>
                <a:ext cx="17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CC0000"/>
                    </a:solidFill>
                    <a:latin typeface="宋体" panose="02010600030101010101" pitchFamily="2" charset="-122"/>
                  </a:rPr>
                  <a:t>(</a:t>
                </a:r>
                <a:r>
                  <a:rPr lang="en-US" altLang="zh-CN" b="1">
                    <a:solidFill>
                      <a:srgbClr val="CC0000"/>
                    </a:solidFill>
                    <a:latin typeface="Times New Roman" panose="02020603050405020304" pitchFamily="18" charset="0"/>
                  </a:rPr>
                  <a:t>3</a:t>
                </a:r>
                <a:r>
                  <a:rPr lang="en-US" altLang="zh-CN" b="1">
                    <a:solidFill>
                      <a:srgbClr val="CC0000"/>
                    </a:solidFill>
                    <a:latin typeface="宋体" panose="02010600030101010101" pitchFamily="2" charset="-122"/>
                  </a:rPr>
                  <a:t>)</a:t>
                </a:r>
                <a:r>
                  <a:rPr lang="zh-CN" altLang="en-US" b="1">
                    <a:solidFill>
                      <a:srgbClr val="000000"/>
                    </a:solidFill>
                    <a:latin typeface="Times New Roman" panose="02020603050405020304" pitchFamily="18" charset="0"/>
                  </a:rPr>
                  <a:t>去掉    保留</a:t>
                </a:r>
              </a:p>
            </p:txBody>
          </p:sp>
        </p:grpSp>
      </p:grpSp>
      <p:grpSp>
        <p:nvGrpSpPr>
          <p:cNvPr id="40038" name="Group 102">
            <a:extLst>
              <a:ext uri="{FF2B5EF4-FFF2-40B4-BE49-F238E27FC236}">
                <a16:creationId xmlns:a16="http://schemas.microsoft.com/office/drawing/2014/main" xmlns="" id="{74A73760-AD33-4674-B714-C78AC1A60BB3}"/>
              </a:ext>
            </a:extLst>
          </p:cNvPr>
          <p:cNvGrpSpPr>
            <a:grpSpLocks/>
          </p:cNvGrpSpPr>
          <p:nvPr/>
        </p:nvGrpSpPr>
        <p:grpSpPr bwMode="auto">
          <a:xfrm>
            <a:off x="2133600" y="5257800"/>
            <a:ext cx="4375150" cy="609600"/>
            <a:chOff x="432" y="3696"/>
            <a:chExt cx="2756" cy="384"/>
          </a:xfrm>
        </p:grpSpPr>
        <p:graphicFrame>
          <p:nvGraphicFramePr>
            <p:cNvPr id="39978" name="Object 42">
              <a:extLst>
                <a:ext uri="{FF2B5EF4-FFF2-40B4-BE49-F238E27FC236}">
                  <a16:creationId xmlns:a16="http://schemas.microsoft.com/office/drawing/2014/main" xmlns="" id="{3789CDC1-D3FF-4803-83A0-B05D992D50FE}"/>
                </a:ext>
              </a:extLst>
            </p:cNvPr>
            <p:cNvGraphicFramePr>
              <a:graphicFrameLocks noChangeAspect="1"/>
            </p:cNvGraphicFramePr>
            <p:nvPr/>
          </p:nvGraphicFramePr>
          <p:xfrm>
            <a:off x="816" y="3696"/>
            <a:ext cx="1440" cy="337"/>
          </p:xfrm>
          <a:graphic>
            <a:graphicData uri="http://schemas.openxmlformats.org/presentationml/2006/ole">
              <mc:AlternateContent xmlns:mc="http://schemas.openxmlformats.org/markup-compatibility/2006">
                <mc:Choice xmlns:v="urn:schemas-microsoft-com:vml" Requires="v">
                  <p:oleObj spid="_x0000_s73915" name="Equation" r:id="rId45" imgW="1269720" imgH="368280" progId="Equation.3">
                    <p:embed/>
                  </p:oleObj>
                </mc:Choice>
                <mc:Fallback>
                  <p:oleObj name="Equation" r:id="rId45" imgW="1269720" imgH="368280" progId="Equation.3">
                    <p:embed/>
                    <p:pic>
                      <p:nvPicPr>
                        <p:cNvPr id="39978" name="Object 42">
                          <a:extLst>
                            <a:ext uri="{FF2B5EF4-FFF2-40B4-BE49-F238E27FC236}">
                              <a16:creationId xmlns:a16="http://schemas.microsoft.com/office/drawing/2014/main" xmlns="" id="{3789CDC1-D3FF-4803-83A0-B05D992D50F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16" y="3696"/>
                          <a:ext cx="1440"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37" name="Rectangle 101">
              <a:extLst>
                <a:ext uri="{FF2B5EF4-FFF2-40B4-BE49-F238E27FC236}">
                  <a16:creationId xmlns:a16="http://schemas.microsoft.com/office/drawing/2014/main" xmlns="" id="{ED2092B6-2C5E-4C1E-863D-339313A822D1}"/>
                </a:ext>
              </a:extLst>
            </p:cNvPr>
            <p:cNvSpPr>
              <a:spLocks noChangeArrowheads="1"/>
            </p:cNvSpPr>
            <p:nvPr/>
          </p:nvSpPr>
          <p:spPr bwMode="auto">
            <a:xfrm>
              <a:off x="432" y="3776"/>
              <a:ext cx="275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50000"/>
                </a:spcBef>
              </a:pPr>
              <a:r>
                <a:rPr lang="en-US" altLang="zh-CN" b="1">
                  <a:solidFill>
                    <a:srgbClr val="CC0000"/>
                  </a:solidFill>
                  <a:latin typeface="宋体" panose="02010600030101010101" pitchFamily="2" charset="-122"/>
                </a:rPr>
                <a:t>(</a:t>
              </a:r>
              <a:r>
                <a:rPr lang="en-US" altLang="zh-CN" b="1">
                  <a:solidFill>
                    <a:srgbClr val="CC0000"/>
                  </a:solidFill>
                  <a:latin typeface="Times New Roman" panose="02020603050405020304" pitchFamily="18" charset="0"/>
                </a:rPr>
                <a:t>4</a:t>
              </a:r>
              <a:r>
                <a:rPr lang="en-US" altLang="zh-CN" b="1">
                  <a:solidFill>
                    <a:srgbClr val="CC0000"/>
                  </a:solidFill>
                  <a:latin typeface="宋体" panose="02010600030101010101" pitchFamily="2" charset="-122"/>
                </a:rPr>
                <a:t>)           </a:t>
              </a: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都保留</a:t>
              </a:r>
            </a:p>
          </p:txBody>
        </p:sp>
      </p:grpSp>
      <p:sp>
        <p:nvSpPr>
          <p:cNvPr id="40041" name="Rectangle 105">
            <a:extLst>
              <a:ext uri="{FF2B5EF4-FFF2-40B4-BE49-F238E27FC236}">
                <a16:creationId xmlns:a16="http://schemas.microsoft.com/office/drawing/2014/main" xmlns="" id="{4C3D5063-31AD-4838-8D54-383162E11DB7}"/>
              </a:ext>
            </a:extLst>
          </p:cNvPr>
          <p:cNvSpPr>
            <a:spLocks noChangeArrowheads="1"/>
          </p:cNvSpPr>
          <p:nvPr/>
        </p:nvSpPr>
        <p:spPr bwMode="auto">
          <a:xfrm>
            <a:off x="6629400" y="3948114"/>
            <a:ext cx="3810000" cy="528637"/>
          </a:xfrm>
          <a:prstGeom prst="rect">
            <a:avLst/>
          </a:prstGeom>
          <a:gradFill rotWithShape="0">
            <a:gsLst>
              <a:gs pos="0">
                <a:srgbClr val="BFEDED"/>
              </a:gs>
              <a:gs pos="50000">
                <a:srgbClr val="FFFFFF"/>
              </a:gs>
              <a:gs pos="100000">
                <a:srgbClr val="BFEDED"/>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00"/>
                </a:solidFill>
                <a:latin typeface="Times New Roman" panose="02020603050405020304" pitchFamily="18" charset="0"/>
              </a:rPr>
              <a:t>无（两振动互相垂直）</a:t>
            </a:r>
          </a:p>
        </p:txBody>
      </p:sp>
      <p:sp>
        <p:nvSpPr>
          <p:cNvPr id="40042" name="Rectangle 106">
            <a:extLst>
              <a:ext uri="{FF2B5EF4-FFF2-40B4-BE49-F238E27FC236}">
                <a16:creationId xmlns:a16="http://schemas.microsoft.com/office/drawing/2014/main" xmlns="" id="{245165F6-0E55-42AB-9DCB-DB55E38F3AFC}"/>
              </a:ext>
            </a:extLst>
          </p:cNvPr>
          <p:cNvSpPr>
            <a:spLocks noChangeArrowheads="1"/>
          </p:cNvSpPr>
          <p:nvPr/>
        </p:nvSpPr>
        <p:spPr bwMode="auto">
          <a:xfrm>
            <a:off x="6629400" y="4710114"/>
            <a:ext cx="3657600" cy="528637"/>
          </a:xfrm>
          <a:prstGeom prst="rect">
            <a:avLst/>
          </a:prstGeom>
          <a:gradFill rotWithShape="0">
            <a:gsLst>
              <a:gs pos="0">
                <a:srgbClr val="BFEDED"/>
              </a:gs>
              <a:gs pos="50000">
                <a:srgbClr val="FFFFFF"/>
              </a:gs>
              <a:gs pos="100000">
                <a:srgbClr val="BFEDED"/>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00"/>
                </a:solidFill>
                <a:latin typeface="Times New Roman" panose="02020603050405020304" pitchFamily="18" charset="0"/>
              </a:rPr>
              <a:t>无（无恒定相位差）</a:t>
            </a:r>
          </a:p>
        </p:txBody>
      </p:sp>
      <p:sp>
        <p:nvSpPr>
          <p:cNvPr id="40043" name="Rectangle 107">
            <a:extLst>
              <a:ext uri="{FF2B5EF4-FFF2-40B4-BE49-F238E27FC236}">
                <a16:creationId xmlns:a16="http://schemas.microsoft.com/office/drawing/2014/main" xmlns="" id="{FEDF6D94-05D9-451E-9786-31D6103834F1}"/>
              </a:ext>
            </a:extLst>
          </p:cNvPr>
          <p:cNvSpPr>
            <a:spLocks noChangeArrowheads="1"/>
          </p:cNvSpPr>
          <p:nvPr/>
        </p:nvSpPr>
        <p:spPr bwMode="auto">
          <a:xfrm>
            <a:off x="6629400" y="5319714"/>
            <a:ext cx="914400" cy="528637"/>
          </a:xfrm>
          <a:prstGeom prst="rect">
            <a:avLst/>
          </a:prstGeom>
          <a:gradFill rotWithShape="0">
            <a:gsLst>
              <a:gs pos="0">
                <a:srgbClr val="BFEDED"/>
              </a:gs>
              <a:gs pos="50000">
                <a:srgbClr val="FFFFFF"/>
              </a:gs>
              <a:gs pos="100000">
                <a:srgbClr val="BFEDED"/>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00"/>
                </a:solidFill>
                <a:latin typeface="Times New Roman" panose="02020603050405020304" pitchFamily="18" charset="0"/>
              </a:rPr>
              <a:t>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9993"/>
                                        </p:tgtEl>
                                        <p:attrNameLst>
                                          <p:attrName>style.visibility</p:attrName>
                                        </p:attrNameLst>
                                      </p:cBhvr>
                                      <p:to>
                                        <p:strVal val="visible"/>
                                      </p:to>
                                    </p:set>
                                    <p:animEffect transition="in" filter="box(out)">
                                      <p:cBhvr>
                                        <p:cTn id="7" dur="500"/>
                                        <p:tgtEl>
                                          <p:spTgt spid="39993"/>
                                        </p:tgtEl>
                                      </p:cBhvr>
                                    </p:animEffect>
                                  </p:childTnLst>
                                  <p:subTnLst>
                                    <p:set>
                                      <p:cBhvr override="childStyle">
                                        <p:cTn dur="1" fill="hold" display="0" masterRel="nextClick" afterEffect="1"/>
                                        <p:tgtEl>
                                          <p:spTgt spid="39993"/>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025"/>
                                        </p:tgtEl>
                                        <p:attrNameLst>
                                          <p:attrName>style.visibility</p:attrName>
                                        </p:attrNameLst>
                                      </p:cBhvr>
                                      <p:to>
                                        <p:strVal val="visible"/>
                                      </p:to>
                                    </p:set>
                                    <p:animEffect transition="in" filter="blinds(horizontal)">
                                      <p:cBhvr>
                                        <p:cTn id="12" dur="500"/>
                                        <p:tgtEl>
                                          <p:spTgt spid="400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9988"/>
                                        </p:tgtEl>
                                        <p:attrNameLst>
                                          <p:attrName>style.visibility</p:attrName>
                                        </p:attrNameLst>
                                      </p:cBhvr>
                                      <p:to>
                                        <p:strVal val="visible"/>
                                      </p:to>
                                    </p:set>
                                    <p:animEffect transition="in" filter="box(in)">
                                      <p:cBhvr>
                                        <p:cTn id="17" dur="500"/>
                                        <p:tgtEl>
                                          <p:spTgt spid="39988"/>
                                        </p:tgtEl>
                                      </p:cBhvr>
                                    </p:animEffect>
                                  </p:childTnLst>
                                  <p:subTnLst>
                                    <p:set>
                                      <p:cBhvr override="childStyle">
                                        <p:cTn dur="1" fill="hold" display="0" masterRel="nextClick" afterEffect="1"/>
                                        <p:tgtEl>
                                          <p:spTgt spid="39988"/>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022"/>
                                        </p:tgtEl>
                                        <p:attrNameLst>
                                          <p:attrName>style.visibility</p:attrName>
                                        </p:attrNameLst>
                                      </p:cBhvr>
                                      <p:to>
                                        <p:strVal val="visible"/>
                                      </p:to>
                                    </p:set>
                                    <p:animEffect transition="in" filter="blinds(horizontal)">
                                      <p:cBhvr>
                                        <p:cTn id="22" dur="500"/>
                                        <p:tgtEl>
                                          <p:spTgt spid="400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040"/>
                                        </p:tgtEl>
                                        <p:attrNameLst>
                                          <p:attrName>style.visibility</p:attrName>
                                        </p:attrNameLst>
                                      </p:cBhvr>
                                      <p:to>
                                        <p:strVal val="visible"/>
                                      </p:to>
                                    </p:set>
                                    <p:animEffect transition="in" filter="blinds(horizontal)">
                                      <p:cBhvr>
                                        <p:cTn id="27" dur="500"/>
                                        <p:tgtEl>
                                          <p:spTgt spid="400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9980"/>
                                        </p:tgtEl>
                                        <p:attrNameLst>
                                          <p:attrName>style.visibility</p:attrName>
                                        </p:attrNameLst>
                                      </p:cBhvr>
                                      <p:to>
                                        <p:strVal val="visible"/>
                                      </p:to>
                                    </p:set>
                                    <p:animEffect transition="in" filter="box(in)">
                                      <p:cBhvr>
                                        <p:cTn id="32" dur="500"/>
                                        <p:tgtEl>
                                          <p:spTgt spid="39980"/>
                                        </p:tgtEl>
                                      </p:cBhvr>
                                    </p:animEffect>
                                  </p:childTnLst>
                                  <p:subTnLst>
                                    <p:set>
                                      <p:cBhvr override="childStyle">
                                        <p:cTn dur="1" fill="hold" display="0" masterRel="nextClick" afterEffect="1"/>
                                        <p:tgtEl>
                                          <p:spTgt spid="39980"/>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0041"/>
                                        </p:tgtEl>
                                        <p:attrNameLst>
                                          <p:attrName>style.visibility</p:attrName>
                                        </p:attrNameLst>
                                      </p:cBhvr>
                                      <p:to>
                                        <p:strVal val="visible"/>
                                      </p:to>
                                    </p:set>
                                    <p:animEffect transition="in" filter="blinds(horizontal)">
                                      <p:cBhvr>
                                        <p:cTn id="37" dur="500"/>
                                        <p:tgtEl>
                                          <p:spTgt spid="400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0036"/>
                                        </p:tgtEl>
                                        <p:attrNameLst>
                                          <p:attrName>style.visibility</p:attrName>
                                        </p:attrNameLst>
                                      </p:cBhvr>
                                      <p:to>
                                        <p:strVal val="visible"/>
                                      </p:to>
                                    </p:set>
                                    <p:animEffect transition="in" filter="blinds(horizontal)">
                                      <p:cBhvr>
                                        <p:cTn id="42" dur="500"/>
                                        <p:tgtEl>
                                          <p:spTgt spid="4003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40003"/>
                                        </p:tgtEl>
                                        <p:attrNameLst>
                                          <p:attrName>style.visibility</p:attrName>
                                        </p:attrNameLst>
                                      </p:cBhvr>
                                      <p:to>
                                        <p:strVal val="visible"/>
                                      </p:to>
                                    </p:set>
                                    <p:animEffect transition="in" filter="box(out)">
                                      <p:cBhvr>
                                        <p:cTn id="47" dur="500"/>
                                        <p:tgtEl>
                                          <p:spTgt spid="40003"/>
                                        </p:tgtEl>
                                      </p:cBhvr>
                                    </p:animEffect>
                                  </p:childTnLst>
                                  <p:subTnLst>
                                    <p:set>
                                      <p:cBhvr override="childStyle">
                                        <p:cTn dur="1" fill="hold" display="0" masterRel="nextClick" afterEffect="1"/>
                                        <p:tgtEl>
                                          <p:spTgt spid="40003"/>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0042"/>
                                        </p:tgtEl>
                                        <p:attrNameLst>
                                          <p:attrName>style.visibility</p:attrName>
                                        </p:attrNameLst>
                                      </p:cBhvr>
                                      <p:to>
                                        <p:strVal val="visible"/>
                                      </p:to>
                                    </p:set>
                                    <p:animEffect transition="in" filter="blinds(horizontal)">
                                      <p:cBhvr>
                                        <p:cTn id="52" dur="500"/>
                                        <p:tgtEl>
                                          <p:spTgt spid="4004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0038"/>
                                        </p:tgtEl>
                                        <p:attrNameLst>
                                          <p:attrName>style.visibility</p:attrName>
                                        </p:attrNameLst>
                                      </p:cBhvr>
                                      <p:to>
                                        <p:strVal val="visible"/>
                                      </p:to>
                                    </p:set>
                                    <p:animEffect transition="in" filter="blinds(horizontal)">
                                      <p:cBhvr>
                                        <p:cTn id="57" dur="500"/>
                                        <p:tgtEl>
                                          <p:spTgt spid="4003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40011"/>
                                        </p:tgtEl>
                                        <p:attrNameLst>
                                          <p:attrName>style.visibility</p:attrName>
                                        </p:attrNameLst>
                                      </p:cBhvr>
                                      <p:to>
                                        <p:strVal val="visible"/>
                                      </p:to>
                                    </p:set>
                                    <p:animEffect transition="in" filter="box(in)">
                                      <p:cBhvr>
                                        <p:cTn id="62" dur="500"/>
                                        <p:tgtEl>
                                          <p:spTgt spid="40011"/>
                                        </p:tgtEl>
                                      </p:cBhvr>
                                    </p:animEffect>
                                  </p:childTnLst>
                                  <p:subTnLst>
                                    <p:set>
                                      <p:cBhvr override="childStyle">
                                        <p:cTn dur="1" fill="hold" display="0" masterRel="nextClick" afterEffect="1"/>
                                        <p:tgtEl>
                                          <p:spTgt spid="40011"/>
                                        </p:tgtEl>
                                        <p:attrNameLst>
                                          <p:attrName>style.visibility</p:attrName>
                                        </p:attrNameLst>
                                      </p:cBhvr>
                                      <p:to>
                                        <p:strVal val="hidden"/>
                                      </p:to>
                                    </p:set>
                                  </p:sub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0043"/>
                                        </p:tgtEl>
                                        <p:attrNameLst>
                                          <p:attrName>style.visibility</p:attrName>
                                        </p:attrNameLst>
                                      </p:cBhvr>
                                      <p:to>
                                        <p:strVal val="visible"/>
                                      </p:to>
                                    </p:set>
                                    <p:animEffect transition="in" filter="blinds(horizontal)">
                                      <p:cBhvr>
                                        <p:cTn id="67" dur="500"/>
                                        <p:tgtEl>
                                          <p:spTgt spid="40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22" grpId="0" animBg="1" autoUpdateAnimBg="0"/>
      <p:bldP spid="40041" grpId="0" animBg="1" autoUpdateAnimBg="0"/>
      <p:bldP spid="40042" grpId="0" animBg="1" autoUpdateAnimBg="0"/>
      <p:bldP spid="40043"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灯片编号占位符 1">
            <a:extLst>
              <a:ext uri="{FF2B5EF4-FFF2-40B4-BE49-F238E27FC236}">
                <a16:creationId xmlns:a16="http://schemas.microsoft.com/office/drawing/2014/main" xmlns="" id="{C5CF0B4D-CF86-4E86-AB06-3F969DAFDDDD}"/>
              </a:ext>
            </a:extLst>
          </p:cNvPr>
          <p:cNvSpPr>
            <a:spLocks noGrp="1"/>
          </p:cNvSpPr>
          <p:nvPr>
            <p:ph type="sldNum" sz="quarter" idx="10"/>
          </p:nvPr>
        </p:nvSpPr>
        <p:spPr/>
        <p:txBody>
          <a:bodyPr/>
          <a:lstStyle/>
          <a:p>
            <a:fld id="{812D7556-BDFA-4058-AF93-31C8A49B5030}" type="slidenum">
              <a:rPr lang="en-US" altLang="zh-CN">
                <a:solidFill>
                  <a:srgbClr val="000000"/>
                </a:solidFill>
              </a:rPr>
              <a:pPr/>
              <a:t>25</a:t>
            </a:fld>
            <a:endParaRPr lang="en-US" altLang="zh-CN">
              <a:solidFill>
                <a:srgbClr val="000000"/>
              </a:solidFill>
            </a:endParaRPr>
          </a:p>
        </p:txBody>
      </p:sp>
      <p:grpSp>
        <p:nvGrpSpPr>
          <p:cNvPr id="41052" name="Group 92">
            <a:extLst>
              <a:ext uri="{FF2B5EF4-FFF2-40B4-BE49-F238E27FC236}">
                <a16:creationId xmlns:a16="http://schemas.microsoft.com/office/drawing/2014/main" xmlns="" id="{8EF06DD5-9088-4BCE-ABFB-28423FDDB6C0}"/>
              </a:ext>
            </a:extLst>
          </p:cNvPr>
          <p:cNvGrpSpPr>
            <a:grpSpLocks/>
          </p:cNvGrpSpPr>
          <p:nvPr/>
        </p:nvGrpSpPr>
        <p:grpSpPr bwMode="auto">
          <a:xfrm>
            <a:off x="2057400" y="838201"/>
            <a:ext cx="8153400" cy="1844675"/>
            <a:chOff x="336" y="528"/>
            <a:chExt cx="5136" cy="1162"/>
          </a:xfrm>
        </p:grpSpPr>
        <p:sp>
          <p:nvSpPr>
            <p:cNvPr id="41036" name="Text Box 76">
              <a:extLst>
                <a:ext uri="{FF2B5EF4-FFF2-40B4-BE49-F238E27FC236}">
                  <a16:creationId xmlns:a16="http://schemas.microsoft.com/office/drawing/2014/main" xmlns="" id="{E1F50F31-3E37-4092-9012-BD3A1375C1C4}"/>
                </a:ext>
              </a:extLst>
            </p:cNvPr>
            <p:cNvSpPr txBox="1">
              <a:spLocks noChangeArrowheads="1"/>
            </p:cNvSpPr>
            <p:nvPr/>
          </p:nvSpPr>
          <p:spPr bwMode="auto">
            <a:xfrm>
              <a:off x="336" y="528"/>
              <a:ext cx="5136" cy="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sz="2800" b="1">
                  <a:solidFill>
                    <a:srgbClr val="CC0000"/>
                  </a:solidFill>
                  <a:latin typeface="Times New Roman" panose="02020603050405020304" pitchFamily="18" charset="0"/>
                </a:rPr>
                <a:t>         </a:t>
              </a:r>
              <a:r>
                <a:rPr lang="zh-CN" altLang="en-US" b="1">
                  <a:solidFill>
                    <a:srgbClr val="CC0000"/>
                  </a:solidFill>
                  <a:latin typeface="Times New Roman" panose="02020603050405020304" pitchFamily="18" charset="0"/>
                </a:rPr>
                <a:t>例   </a:t>
              </a:r>
              <a:r>
                <a:rPr lang="zh-CN" altLang="en-US" b="1">
                  <a:solidFill>
                    <a:srgbClr val="000000"/>
                  </a:solidFill>
                  <a:latin typeface="Times New Roman" panose="02020603050405020304" pitchFamily="18" charset="0"/>
                </a:rPr>
                <a:t>一自然光自空气射向一块平板玻璃，入射角为布儒斯特角     </a:t>
              </a:r>
              <a:r>
                <a:rPr lang="en-US" altLang="zh-CN" b="1">
                  <a:solidFill>
                    <a:srgbClr val="000000"/>
                  </a:solidFill>
                  <a:latin typeface="宋体" panose="02010600030101010101" pitchFamily="2" charset="-122"/>
                </a:rPr>
                <a:t>,</a:t>
              </a:r>
              <a:r>
                <a:rPr lang="zh-CN" altLang="en-US" b="1">
                  <a:solidFill>
                    <a:srgbClr val="000000"/>
                  </a:solidFill>
                  <a:latin typeface="Times New Roman" panose="02020603050405020304" pitchFamily="18" charset="0"/>
                </a:rPr>
                <a:t>问在界面</a:t>
              </a:r>
              <a:r>
                <a:rPr lang="zh-CN" altLang="en-US">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2 </a:t>
              </a:r>
              <a:r>
                <a:rPr lang="zh-CN" altLang="en-US" b="1">
                  <a:solidFill>
                    <a:srgbClr val="000000"/>
                  </a:solidFill>
                  <a:latin typeface="Times New Roman" panose="02020603050405020304" pitchFamily="18" charset="0"/>
                </a:rPr>
                <a:t>的反射光是什么光？</a:t>
              </a:r>
            </a:p>
          </p:txBody>
        </p:sp>
        <p:graphicFrame>
          <p:nvGraphicFramePr>
            <p:cNvPr id="41037" name="Object 77">
              <a:extLst>
                <a:ext uri="{FF2B5EF4-FFF2-40B4-BE49-F238E27FC236}">
                  <a16:creationId xmlns:a16="http://schemas.microsoft.com/office/drawing/2014/main" xmlns="" id="{215374FF-19C6-42A7-B8B9-14324756E2B5}"/>
                </a:ext>
              </a:extLst>
            </p:cNvPr>
            <p:cNvGraphicFramePr>
              <a:graphicFrameLocks noChangeAspect="1"/>
            </p:cNvGraphicFramePr>
            <p:nvPr/>
          </p:nvGraphicFramePr>
          <p:xfrm>
            <a:off x="2759" y="960"/>
            <a:ext cx="184" cy="384"/>
          </p:xfrm>
          <a:graphic>
            <a:graphicData uri="http://schemas.openxmlformats.org/presentationml/2006/ole">
              <mc:AlternateContent xmlns:mc="http://schemas.openxmlformats.org/markup-compatibility/2006">
                <mc:Choice xmlns:v="urn:schemas-microsoft-com:vml" Requires="v">
                  <p:oleObj spid="_x0000_s74790" name="公式" r:id="rId3" imgW="164880" imgH="330120" progId="Equation.3">
                    <p:embed/>
                  </p:oleObj>
                </mc:Choice>
                <mc:Fallback>
                  <p:oleObj name="公式" r:id="rId3" imgW="164880" imgH="330120" progId="Equation.3">
                    <p:embed/>
                    <p:pic>
                      <p:nvPicPr>
                        <p:cNvPr id="41037" name="Object 77">
                          <a:extLst>
                            <a:ext uri="{FF2B5EF4-FFF2-40B4-BE49-F238E27FC236}">
                              <a16:creationId xmlns:a16="http://schemas.microsoft.com/office/drawing/2014/main" xmlns="" id="{215374FF-19C6-42A7-B8B9-14324756E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 y="960"/>
                          <a:ext cx="18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962" name="Group 2">
            <a:extLst>
              <a:ext uri="{FF2B5EF4-FFF2-40B4-BE49-F238E27FC236}">
                <a16:creationId xmlns:a16="http://schemas.microsoft.com/office/drawing/2014/main" xmlns="" id="{3A78D5B4-31F0-453B-B875-B8680B9DB453}"/>
              </a:ext>
            </a:extLst>
          </p:cNvPr>
          <p:cNvGrpSpPr>
            <a:grpSpLocks/>
          </p:cNvGrpSpPr>
          <p:nvPr/>
        </p:nvGrpSpPr>
        <p:grpSpPr bwMode="auto">
          <a:xfrm>
            <a:off x="5029200" y="2362200"/>
            <a:ext cx="5105400" cy="3810000"/>
            <a:chOff x="240" y="1248"/>
            <a:chExt cx="3600" cy="2736"/>
          </a:xfrm>
        </p:grpSpPr>
        <p:grpSp>
          <p:nvGrpSpPr>
            <p:cNvPr id="40963" name="Group 3">
              <a:extLst>
                <a:ext uri="{FF2B5EF4-FFF2-40B4-BE49-F238E27FC236}">
                  <a16:creationId xmlns:a16="http://schemas.microsoft.com/office/drawing/2014/main" xmlns="" id="{A2E6FE74-8A31-4ECF-9A7E-0251E4173113}"/>
                </a:ext>
              </a:extLst>
            </p:cNvPr>
            <p:cNvGrpSpPr>
              <a:grpSpLocks/>
            </p:cNvGrpSpPr>
            <p:nvPr/>
          </p:nvGrpSpPr>
          <p:grpSpPr bwMode="auto">
            <a:xfrm>
              <a:off x="240" y="1248"/>
              <a:ext cx="3408" cy="2736"/>
              <a:chOff x="144" y="1200"/>
              <a:chExt cx="3408" cy="2736"/>
            </a:xfrm>
          </p:grpSpPr>
          <p:grpSp>
            <p:nvGrpSpPr>
              <p:cNvPr id="40964" name="Group 4">
                <a:extLst>
                  <a:ext uri="{FF2B5EF4-FFF2-40B4-BE49-F238E27FC236}">
                    <a16:creationId xmlns:a16="http://schemas.microsoft.com/office/drawing/2014/main" xmlns="" id="{FFD68E6A-7002-4F72-BEDE-3714338A05B3}"/>
                  </a:ext>
                </a:extLst>
              </p:cNvPr>
              <p:cNvGrpSpPr>
                <a:grpSpLocks/>
              </p:cNvGrpSpPr>
              <p:nvPr/>
            </p:nvGrpSpPr>
            <p:grpSpPr bwMode="auto">
              <a:xfrm>
                <a:off x="144" y="1200"/>
                <a:ext cx="3408" cy="2736"/>
                <a:chOff x="144" y="1200"/>
                <a:chExt cx="3408" cy="2736"/>
              </a:xfrm>
            </p:grpSpPr>
            <p:sp>
              <p:nvSpPr>
                <p:cNvPr id="40965" name="Rectangle 5">
                  <a:extLst>
                    <a:ext uri="{FF2B5EF4-FFF2-40B4-BE49-F238E27FC236}">
                      <a16:creationId xmlns:a16="http://schemas.microsoft.com/office/drawing/2014/main" xmlns="" id="{6FEDE96C-9E2F-451C-B181-76374262AD6C}"/>
                    </a:ext>
                  </a:extLst>
                </p:cNvPr>
                <p:cNvSpPr>
                  <a:spLocks noChangeArrowheads="1"/>
                </p:cNvSpPr>
                <p:nvPr/>
              </p:nvSpPr>
              <p:spPr bwMode="auto">
                <a:xfrm>
                  <a:off x="144" y="1200"/>
                  <a:ext cx="3408" cy="27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40966" name="Group 6">
                  <a:extLst>
                    <a:ext uri="{FF2B5EF4-FFF2-40B4-BE49-F238E27FC236}">
                      <a16:creationId xmlns:a16="http://schemas.microsoft.com/office/drawing/2014/main" xmlns="" id="{6F80BD77-43F6-419A-A874-08AFD6D0A59F}"/>
                    </a:ext>
                  </a:extLst>
                </p:cNvPr>
                <p:cNvGrpSpPr>
                  <a:grpSpLocks/>
                </p:cNvGrpSpPr>
                <p:nvPr/>
              </p:nvGrpSpPr>
              <p:grpSpPr bwMode="auto">
                <a:xfrm>
                  <a:off x="144" y="1512"/>
                  <a:ext cx="2400" cy="1774"/>
                  <a:chOff x="144" y="1512"/>
                  <a:chExt cx="2400" cy="1774"/>
                </a:xfrm>
              </p:grpSpPr>
              <p:grpSp>
                <p:nvGrpSpPr>
                  <p:cNvPr id="40967" name="Group 7">
                    <a:extLst>
                      <a:ext uri="{FF2B5EF4-FFF2-40B4-BE49-F238E27FC236}">
                        <a16:creationId xmlns:a16="http://schemas.microsoft.com/office/drawing/2014/main" xmlns="" id="{C7484C70-7F8C-4354-BC8C-DE7298E595B0}"/>
                      </a:ext>
                    </a:extLst>
                  </p:cNvPr>
                  <p:cNvGrpSpPr>
                    <a:grpSpLocks/>
                  </p:cNvGrpSpPr>
                  <p:nvPr/>
                </p:nvGrpSpPr>
                <p:grpSpPr bwMode="auto">
                  <a:xfrm>
                    <a:off x="144" y="1694"/>
                    <a:ext cx="1243" cy="574"/>
                    <a:chOff x="144" y="1694"/>
                    <a:chExt cx="1243" cy="574"/>
                  </a:xfrm>
                </p:grpSpPr>
                <p:sp>
                  <p:nvSpPr>
                    <p:cNvPr id="40968" name="Line 8">
                      <a:extLst>
                        <a:ext uri="{FF2B5EF4-FFF2-40B4-BE49-F238E27FC236}">
                          <a16:creationId xmlns:a16="http://schemas.microsoft.com/office/drawing/2014/main" xmlns="" id="{63DC657D-EC2D-4353-9601-7B788C5FFA41}"/>
                        </a:ext>
                      </a:extLst>
                    </p:cNvPr>
                    <p:cNvSpPr>
                      <a:spLocks noChangeShapeType="1"/>
                    </p:cNvSpPr>
                    <p:nvPr/>
                  </p:nvSpPr>
                  <p:spPr bwMode="auto">
                    <a:xfrm rot="-20058036">
                      <a:off x="144" y="1960"/>
                      <a:ext cx="1243"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69" name="Line 9">
                      <a:extLst>
                        <a:ext uri="{FF2B5EF4-FFF2-40B4-BE49-F238E27FC236}">
                          <a16:creationId xmlns:a16="http://schemas.microsoft.com/office/drawing/2014/main" xmlns="" id="{8D04A044-DC6E-4465-98D5-E40C655C3E1C}"/>
                        </a:ext>
                      </a:extLst>
                    </p:cNvPr>
                    <p:cNvSpPr>
                      <a:spLocks noChangeShapeType="1"/>
                    </p:cNvSpPr>
                    <p:nvPr/>
                  </p:nvSpPr>
                  <p:spPr bwMode="auto">
                    <a:xfrm rot="-20058036">
                      <a:off x="447" y="1694"/>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70" name="Line 10">
                      <a:extLst>
                        <a:ext uri="{FF2B5EF4-FFF2-40B4-BE49-F238E27FC236}">
                          <a16:creationId xmlns:a16="http://schemas.microsoft.com/office/drawing/2014/main" xmlns="" id="{1FB6C225-C99B-4412-99BE-F02C561EBB62}"/>
                        </a:ext>
                      </a:extLst>
                    </p:cNvPr>
                    <p:cNvSpPr>
                      <a:spLocks noChangeShapeType="1"/>
                    </p:cNvSpPr>
                    <p:nvPr/>
                  </p:nvSpPr>
                  <p:spPr bwMode="auto">
                    <a:xfrm rot="-20058036">
                      <a:off x="629" y="1782"/>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71" name="Line 11">
                      <a:extLst>
                        <a:ext uri="{FF2B5EF4-FFF2-40B4-BE49-F238E27FC236}">
                          <a16:creationId xmlns:a16="http://schemas.microsoft.com/office/drawing/2014/main" xmlns="" id="{38DBC35B-C8DC-4221-AE66-F45DD5D74B21}"/>
                        </a:ext>
                      </a:extLst>
                    </p:cNvPr>
                    <p:cNvSpPr>
                      <a:spLocks noChangeShapeType="1"/>
                    </p:cNvSpPr>
                    <p:nvPr/>
                  </p:nvSpPr>
                  <p:spPr bwMode="auto">
                    <a:xfrm rot="-20058036">
                      <a:off x="811" y="1869"/>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72" name="Line 12">
                      <a:extLst>
                        <a:ext uri="{FF2B5EF4-FFF2-40B4-BE49-F238E27FC236}">
                          <a16:creationId xmlns:a16="http://schemas.microsoft.com/office/drawing/2014/main" xmlns="" id="{AB6A6E83-3552-40CB-9FCE-43317F029E59}"/>
                        </a:ext>
                      </a:extLst>
                    </p:cNvPr>
                    <p:cNvSpPr>
                      <a:spLocks noChangeShapeType="1"/>
                    </p:cNvSpPr>
                    <p:nvPr/>
                  </p:nvSpPr>
                  <p:spPr bwMode="auto">
                    <a:xfrm rot="-20058036">
                      <a:off x="992" y="1956"/>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73" name="Line 13">
                      <a:extLst>
                        <a:ext uri="{FF2B5EF4-FFF2-40B4-BE49-F238E27FC236}">
                          <a16:creationId xmlns:a16="http://schemas.microsoft.com/office/drawing/2014/main" xmlns="" id="{FBA07B58-97A4-43E1-AE05-4C634D94BF8D}"/>
                        </a:ext>
                      </a:extLst>
                    </p:cNvPr>
                    <p:cNvSpPr>
                      <a:spLocks noChangeShapeType="1"/>
                    </p:cNvSpPr>
                    <p:nvPr/>
                  </p:nvSpPr>
                  <p:spPr bwMode="auto">
                    <a:xfrm rot="-20058036">
                      <a:off x="1174" y="2044"/>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74" name="Oval 14">
                      <a:extLst>
                        <a:ext uri="{FF2B5EF4-FFF2-40B4-BE49-F238E27FC236}">
                          <a16:creationId xmlns:a16="http://schemas.microsoft.com/office/drawing/2014/main" xmlns="" id="{5CD6CC9F-3725-4335-A2D0-CB360FE80CFC}"/>
                        </a:ext>
                      </a:extLst>
                    </p:cNvPr>
                    <p:cNvSpPr>
                      <a:spLocks noChangeArrowheads="1"/>
                    </p:cNvSpPr>
                    <p:nvPr/>
                  </p:nvSpPr>
                  <p:spPr bwMode="auto">
                    <a:xfrm rot="-20058036">
                      <a:off x="322" y="1735"/>
                      <a:ext cx="68"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75" name="Oval 15">
                      <a:extLst>
                        <a:ext uri="{FF2B5EF4-FFF2-40B4-BE49-F238E27FC236}">
                          <a16:creationId xmlns:a16="http://schemas.microsoft.com/office/drawing/2014/main" xmlns="" id="{DCA342F9-DB0E-46B4-BA7F-4718F8D9300A}"/>
                        </a:ext>
                      </a:extLst>
                    </p:cNvPr>
                    <p:cNvSpPr>
                      <a:spLocks noChangeArrowheads="1"/>
                    </p:cNvSpPr>
                    <p:nvPr/>
                  </p:nvSpPr>
                  <p:spPr bwMode="auto">
                    <a:xfrm rot="-20058036">
                      <a:off x="504" y="1822"/>
                      <a:ext cx="67"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76" name="Oval 16">
                      <a:extLst>
                        <a:ext uri="{FF2B5EF4-FFF2-40B4-BE49-F238E27FC236}">
                          <a16:creationId xmlns:a16="http://schemas.microsoft.com/office/drawing/2014/main" xmlns="" id="{B6904CE2-C367-4490-9C2F-6E4E8F59DE33}"/>
                        </a:ext>
                      </a:extLst>
                    </p:cNvPr>
                    <p:cNvSpPr>
                      <a:spLocks noChangeArrowheads="1"/>
                    </p:cNvSpPr>
                    <p:nvPr/>
                  </p:nvSpPr>
                  <p:spPr bwMode="auto">
                    <a:xfrm rot="-20058036">
                      <a:off x="686" y="1910"/>
                      <a:ext cx="67"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77" name="Oval 17">
                      <a:extLst>
                        <a:ext uri="{FF2B5EF4-FFF2-40B4-BE49-F238E27FC236}">
                          <a16:creationId xmlns:a16="http://schemas.microsoft.com/office/drawing/2014/main" xmlns="" id="{28C0877C-5C09-4CDD-95AF-315FED94623F}"/>
                        </a:ext>
                      </a:extLst>
                    </p:cNvPr>
                    <p:cNvSpPr>
                      <a:spLocks noChangeArrowheads="1"/>
                    </p:cNvSpPr>
                    <p:nvPr/>
                  </p:nvSpPr>
                  <p:spPr bwMode="auto">
                    <a:xfrm rot="-20058036">
                      <a:off x="868" y="1997"/>
                      <a:ext cx="67"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78" name="Oval 18">
                      <a:extLst>
                        <a:ext uri="{FF2B5EF4-FFF2-40B4-BE49-F238E27FC236}">
                          <a16:creationId xmlns:a16="http://schemas.microsoft.com/office/drawing/2014/main" xmlns="" id="{3617482C-73E2-4C9D-B095-AC2A65B7FB6E}"/>
                        </a:ext>
                      </a:extLst>
                    </p:cNvPr>
                    <p:cNvSpPr>
                      <a:spLocks noChangeArrowheads="1"/>
                    </p:cNvSpPr>
                    <p:nvPr/>
                  </p:nvSpPr>
                  <p:spPr bwMode="auto">
                    <a:xfrm rot="-20058036">
                      <a:off x="1050" y="2085"/>
                      <a:ext cx="67"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40979" name="Group 19">
                    <a:extLst>
                      <a:ext uri="{FF2B5EF4-FFF2-40B4-BE49-F238E27FC236}">
                        <a16:creationId xmlns:a16="http://schemas.microsoft.com/office/drawing/2014/main" xmlns="" id="{344C8A78-95D6-42FB-8222-2AF4ABA07BD3}"/>
                      </a:ext>
                    </a:extLst>
                  </p:cNvPr>
                  <p:cNvGrpSpPr>
                    <a:grpSpLocks/>
                  </p:cNvGrpSpPr>
                  <p:nvPr/>
                </p:nvGrpSpPr>
                <p:grpSpPr bwMode="auto">
                  <a:xfrm>
                    <a:off x="1392" y="2134"/>
                    <a:ext cx="445" cy="1152"/>
                    <a:chOff x="1392" y="2134"/>
                    <a:chExt cx="445" cy="1152"/>
                  </a:xfrm>
                </p:grpSpPr>
                <p:sp>
                  <p:nvSpPr>
                    <p:cNvPr id="40980" name="Line 20">
                      <a:extLst>
                        <a:ext uri="{FF2B5EF4-FFF2-40B4-BE49-F238E27FC236}">
                          <a16:creationId xmlns:a16="http://schemas.microsoft.com/office/drawing/2014/main" xmlns="" id="{864738B0-8FD5-47B8-820E-9817D3ECFEAC}"/>
                        </a:ext>
                      </a:extLst>
                    </p:cNvPr>
                    <p:cNvSpPr>
                      <a:spLocks noChangeShapeType="1"/>
                    </p:cNvSpPr>
                    <p:nvPr/>
                  </p:nvSpPr>
                  <p:spPr bwMode="auto">
                    <a:xfrm rot="-18018907">
                      <a:off x="1028" y="2710"/>
                      <a:ext cx="1152"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81" name="Line 21">
                      <a:extLst>
                        <a:ext uri="{FF2B5EF4-FFF2-40B4-BE49-F238E27FC236}">
                          <a16:creationId xmlns:a16="http://schemas.microsoft.com/office/drawing/2014/main" xmlns="" id="{8546A061-B4F2-47C4-9F5B-3E02A61C7EF4}"/>
                        </a:ext>
                      </a:extLst>
                    </p:cNvPr>
                    <p:cNvSpPr>
                      <a:spLocks noChangeShapeType="1"/>
                    </p:cNvSpPr>
                    <p:nvPr/>
                  </p:nvSpPr>
                  <p:spPr bwMode="auto">
                    <a:xfrm rot="3581093" flipV="1">
                      <a:off x="1492" y="2451"/>
                      <a:ext cx="0" cy="18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82" name="Line 22">
                      <a:extLst>
                        <a:ext uri="{FF2B5EF4-FFF2-40B4-BE49-F238E27FC236}">
                          <a16:creationId xmlns:a16="http://schemas.microsoft.com/office/drawing/2014/main" xmlns="" id="{35ACF8FE-8236-4AF4-AE98-3D25A42984E9}"/>
                        </a:ext>
                      </a:extLst>
                    </p:cNvPr>
                    <p:cNvSpPr>
                      <a:spLocks noChangeShapeType="1"/>
                    </p:cNvSpPr>
                    <p:nvPr/>
                  </p:nvSpPr>
                  <p:spPr bwMode="auto">
                    <a:xfrm rot="-18018907">
                      <a:off x="1545" y="2520"/>
                      <a:ext cx="0" cy="18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83" name="Line 23">
                      <a:extLst>
                        <a:ext uri="{FF2B5EF4-FFF2-40B4-BE49-F238E27FC236}">
                          <a16:creationId xmlns:a16="http://schemas.microsoft.com/office/drawing/2014/main" xmlns="" id="{654087B3-A768-4BE9-8C38-CCF38411FF8C}"/>
                        </a:ext>
                      </a:extLst>
                    </p:cNvPr>
                    <p:cNvSpPr>
                      <a:spLocks noChangeShapeType="1"/>
                    </p:cNvSpPr>
                    <p:nvPr/>
                  </p:nvSpPr>
                  <p:spPr bwMode="auto">
                    <a:xfrm rot="-18018907">
                      <a:off x="1685" y="2776"/>
                      <a:ext cx="3" cy="198"/>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84" name="Line 24">
                      <a:extLst>
                        <a:ext uri="{FF2B5EF4-FFF2-40B4-BE49-F238E27FC236}">
                          <a16:creationId xmlns:a16="http://schemas.microsoft.com/office/drawing/2014/main" xmlns="" id="{5E84DFCE-EF92-47B8-B112-0AEF2827148A}"/>
                        </a:ext>
                      </a:extLst>
                    </p:cNvPr>
                    <p:cNvSpPr>
                      <a:spLocks noChangeShapeType="1"/>
                    </p:cNvSpPr>
                    <p:nvPr/>
                  </p:nvSpPr>
                  <p:spPr bwMode="auto">
                    <a:xfrm rot="-18018907">
                      <a:off x="1737" y="2869"/>
                      <a:ext cx="19" cy="180"/>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85" name="Oval 25">
                      <a:extLst>
                        <a:ext uri="{FF2B5EF4-FFF2-40B4-BE49-F238E27FC236}">
                          <a16:creationId xmlns:a16="http://schemas.microsoft.com/office/drawing/2014/main" xmlns="" id="{91A09C76-98A9-422E-BEE9-90F374D31769}"/>
                        </a:ext>
                      </a:extLst>
                    </p:cNvPr>
                    <p:cNvSpPr>
                      <a:spLocks noChangeArrowheads="1"/>
                    </p:cNvSpPr>
                    <p:nvPr/>
                  </p:nvSpPr>
                  <p:spPr bwMode="auto">
                    <a:xfrm rot="-18018907">
                      <a:off x="1388" y="2385"/>
                      <a:ext cx="67" cy="6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86" name="Oval 26">
                      <a:extLst>
                        <a:ext uri="{FF2B5EF4-FFF2-40B4-BE49-F238E27FC236}">
                          <a16:creationId xmlns:a16="http://schemas.microsoft.com/office/drawing/2014/main" xmlns="" id="{4F9B6B22-1AA5-4675-A08A-3A5F57E35442}"/>
                        </a:ext>
                      </a:extLst>
                    </p:cNvPr>
                    <p:cNvSpPr>
                      <a:spLocks noChangeArrowheads="1"/>
                    </p:cNvSpPr>
                    <p:nvPr/>
                  </p:nvSpPr>
                  <p:spPr bwMode="auto">
                    <a:xfrm rot="-18018907">
                      <a:off x="1581" y="2719"/>
                      <a:ext cx="68" cy="61"/>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40987" name="Line 27">
                    <a:extLst>
                      <a:ext uri="{FF2B5EF4-FFF2-40B4-BE49-F238E27FC236}">
                        <a16:creationId xmlns:a16="http://schemas.microsoft.com/office/drawing/2014/main" xmlns="" id="{E60703AB-E1A4-4E80-A3FB-8666F522086E}"/>
                      </a:ext>
                    </a:extLst>
                  </p:cNvPr>
                  <p:cNvSpPr>
                    <a:spLocks noChangeShapeType="1"/>
                  </p:cNvSpPr>
                  <p:nvPr/>
                </p:nvSpPr>
                <p:spPr bwMode="auto">
                  <a:xfrm rot="-23345951">
                    <a:off x="1248" y="1940"/>
                    <a:ext cx="1296" cy="1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88" name="Oval 28">
                    <a:extLst>
                      <a:ext uri="{FF2B5EF4-FFF2-40B4-BE49-F238E27FC236}">
                        <a16:creationId xmlns:a16="http://schemas.microsoft.com/office/drawing/2014/main" xmlns="" id="{39A7BD93-89AB-4237-B262-41A2B40A9929}"/>
                      </a:ext>
                    </a:extLst>
                  </p:cNvPr>
                  <p:cNvSpPr>
                    <a:spLocks noChangeArrowheads="1"/>
                  </p:cNvSpPr>
                  <p:nvPr/>
                </p:nvSpPr>
                <p:spPr bwMode="auto">
                  <a:xfrm rot="-23345951">
                    <a:off x="1434" y="2145"/>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40989" name="Group 29">
                    <a:extLst>
                      <a:ext uri="{FF2B5EF4-FFF2-40B4-BE49-F238E27FC236}">
                        <a16:creationId xmlns:a16="http://schemas.microsoft.com/office/drawing/2014/main" xmlns="" id="{60974387-1C8F-4558-A8B2-0E9E00BF75CE}"/>
                      </a:ext>
                    </a:extLst>
                  </p:cNvPr>
                  <p:cNvGrpSpPr>
                    <a:grpSpLocks/>
                  </p:cNvGrpSpPr>
                  <p:nvPr/>
                </p:nvGrpSpPr>
                <p:grpSpPr bwMode="auto">
                  <a:xfrm>
                    <a:off x="1600" y="1696"/>
                    <a:ext cx="704" cy="416"/>
                    <a:chOff x="1600" y="1696"/>
                    <a:chExt cx="704" cy="416"/>
                  </a:xfrm>
                </p:grpSpPr>
                <p:sp>
                  <p:nvSpPr>
                    <p:cNvPr id="40990" name="Oval 30">
                      <a:extLst>
                        <a:ext uri="{FF2B5EF4-FFF2-40B4-BE49-F238E27FC236}">
                          <a16:creationId xmlns:a16="http://schemas.microsoft.com/office/drawing/2014/main" xmlns="" id="{ECF576A0-FFC7-4216-95A5-7C6D92E41ACE}"/>
                        </a:ext>
                      </a:extLst>
                    </p:cNvPr>
                    <p:cNvSpPr>
                      <a:spLocks noChangeArrowheads="1"/>
                    </p:cNvSpPr>
                    <p:nvPr/>
                  </p:nvSpPr>
                  <p:spPr bwMode="auto">
                    <a:xfrm rot="-23345951">
                      <a:off x="1600" y="2049"/>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91" name="Oval 31">
                      <a:extLst>
                        <a:ext uri="{FF2B5EF4-FFF2-40B4-BE49-F238E27FC236}">
                          <a16:creationId xmlns:a16="http://schemas.microsoft.com/office/drawing/2014/main" xmlns="" id="{DD8E3C39-C464-46E7-BE7A-F8FB37EADD04}"/>
                        </a:ext>
                      </a:extLst>
                    </p:cNvPr>
                    <p:cNvSpPr>
                      <a:spLocks noChangeArrowheads="1"/>
                    </p:cNvSpPr>
                    <p:nvPr/>
                  </p:nvSpPr>
                  <p:spPr bwMode="auto">
                    <a:xfrm rot="-23345951">
                      <a:off x="1768" y="1956"/>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92" name="Oval 32">
                      <a:extLst>
                        <a:ext uri="{FF2B5EF4-FFF2-40B4-BE49-F238E27FC236}">
                          <a16:creationId xmlns:a16="http://schemas.microsoft.com/office/drawing/2014/main" xmlns="" id="{A71AC154-715D-4B10-9711-893549794C89}"/>
                        </a:ext>
                      </a:extLst>
                    </p:cNvPr>
                    <p:cNvSpPr>
                      <a:spLocks noChangeArrowheads="1"/>
                    </p:cNvSpPr>
                    <p:nvPr/>
                  </p:nvSpPr>
                  <p:spPr bwMode="auto">
                    <a:xfrm rot="-23345951">
                      <a:off x="1935" y="1862"/>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93" name="Oval 33">
                      <a:extLst>
                        <a:ext uri="{FF2B5EF4-FFF2-40B4-BE49-F238E27FC236}">
                          <a16:creationId xmlns:a16="http://schemas.microsoft.com/office/drawing/2014/main" xmlns="" id="{544FBACF-E8DF-47F7-B01F-3D58D68B3DC1}"/>
                        </a:ext>
                      </a:extLst>
                    </p:cNvPr>
                    <p:cNvSpPr>
                      <a:spLocks noChangeArrowheads="1"/>
                    </p:cNvSpPr>
                    <p:nvPr/>
                  </p:nvSpPr>
                  <p:spPr bwMode="auto">
                    <a:xfrm rot="-23345951">
                      <a:off x="2104" y="1768"/>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94" name="Oval 34">
                      <a:extLst>
                        <a:ext uri="{FF2B5EF4-FFF2-40B4-BE49-F238E27FC236}">
                          <a16:creationId xmlns:a16="http://schemas.microsoft.com/office/drawing/2014/main" xmlns="" id="{8E951110-3C9F-44A4-B25A-3E59F947E378}"/>
                        </a:ext>
                      </a:extLst>
                    </p:cNvPr>
                    <p:cNvSpPr>
                      <a:spLocks noChangeArrowheads="1"/>
                    </p:cNvSpPr>
                    <p:nvPr/>
                  </p:nvSpPr>
                  <p:spPr bwMode="auto">
                    <a:xfrm rot="-23345951">
                      <a:off x="2240" y="1696"/>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aphicFrame>
                <p:nvGraphicFramePr>
                  <p:cNvPr id="40995" name="Object 35">
                    <a:extLst>
                      <a:ext uri="{FF2B5EF4-FFF2-40B4-BE49-F238E27FC236}">
                        <a16:creationId xmlns:a16="http://schemas.microsoft.com/office/drawing/2014/main" xmlns="" id="{54F7D20D-F50F-4EE3-B768-F8CFF6D7D347}"/>
                      </a:ext>
                    </a:extLst>
                  </p:cNvPr>
                  <p:cNvGraphicFramePr>
                    <a:graphicFrameLocks noChangeAspect="1"/>
                  </p:cNvGraphicFramePr>
                  <p:nvPr/>
                </p:nvGraphicFramePr>
                <p:xfrm>
                  <a:off x="1029" y="1648"/>
                  <a:ext cx="174" cy="364"/>
                </p:xfrm>
                <a:graphic>
                  <a:graphicData uri="http://schemas.openxmlformats.org/presentationml/2006/ole">
                    <mc:AlternateContent xmlns:mc="http://schemas.openxmlformats.org/markup-compatibility/2006">
                      <mc:Choice xmlns:v="urn:schemas-microsoft-com:vml" Requires="v">
                        <p:oleObj spid="_x0000_s74791" name="公式" r:id="rId5" imgW="164880" imgH="330120" progId="Equation.3">
                          <p:embed/>
                        </p:oleObj>
                      </mc:Choice>
                      <mc:Fallback>
                        <p:oleObj name="公式" r:id="rId5" imgW="164880" imgH="330120" progId="Equation.3">
                          <p:embed/>
                          <p:pic>
                            <p:nvPicPr>
                              <p:cNvPr id="40995" name="Object 35">
                                <a:extLst>
                                  <a:ext uri="{FF2B5EF4-FFF2-40B4-BE49-F238E27FC236}">
                                    <a16:creationId xmlns:a16="http://schemas.microsoft.com/office/drawing/2014/main" xmlns="" id="{54F7D20D-F50F-4EE3-B768-F8CFF6D7D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 y="1648"/>
                                <a:ext cx="174"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6" name="Object 36">
                    <a:extLst>
                      <a:ext uri="{FF2B5EF4-FFF2-40B4-BE49-F238E27FC236}">
                        <a16:creationId xmlns:a16="http://schemas.microsoft.com/office/drawing/2014/main" xmlns="" id="{8BDA0E5F-1150-4CF0-9E82-A1AB3BF7DACC}"/>
                      </a:ext>
                    </a:extLst>
                  </p:cNvPr>
                  <p:cNvGraphicFramePr>
                    <a:graphicFrameLocks noChangeAspect="1"/>
                  </p:cNvGraphicFramePr>
                  <p:nvPr/>
                </p:nvGraphicFramePr>
                <p:xfrm>
                  <a:off x="1440" y="1656"/>
                  <a:ext cx="174" cy="364"/>
                </p:xfrm>
                <a:graphic>
                  <a:graphicData uri="http://schemas.openxmlformats.org/presentationml/2006/ole">
                    <mc:AlternateContent xmlns:mc="http://schemas.openxmlformats.org/markup-compatibility/2006">
                      <mc:Choice xmlns:v="urn:schemas-microsoft-com:vml" Requires="v">
                        <p:oleObj spid="_x0000_s74792" name="公式" r:id="rId6" imgW="164880" imgH="330120" progId="Equation.3">
                          <p:embed/>
                        </p:oleObj>
                      </mc:Choice>
                      <mc:Fallback>
                        <p:oleObj name="公式" r:id="rId6" imgW="164880" imgH="330120" progId="Equation.3">
                          <p:embed/>
                          <p:pic>
                            <p:nvPicPr>
                              <p:cNvPr id="40996" name="Object 36">
                                <a:extLst>
                                  <a:ext uri="{FF2B5EF4-FFF2-40B4-BE49-F238E27FC236}">
                                    <a16:creationId xmlns:a16="http://schemas.microsoft.com/office/drawing/2014/main" xmlns="" id="{8BDA0E5F-1150-4CF0-9E82-A1AB3BF7D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656"/>
                                <a:ext cx="174"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97" name="Arc 37">
                    <a:extLst>
                      <a:ext uri="{FF2B5EF4-FFF2-40B4-BE49-F238E27FC236}">
                        <a16:creationId xmlns:a16="http://schemas.microsoft.com/office/drawing/2014/main" xmlns="" id="{45B6CAEA-0549-4764-9C43-BFC69EF4BE73}"/>
                      </a:ext>
                    </a:extLst>
                  </p:cNvPr>
                  <p:cNvSpPr>
                    <a:spLocks/>
                  </p:cNvSpPr>
                  <p:nvPr/>
                </p:nvSpPr>
                <p:spPr bwMode="auto">
                  <a:xfrm rot="9220608" flipH="1" flipV="1">
                    <a:off x="1104" y="1944"/>
                    <a:ext cx="500" cy="288"/>
                  </a:xfrm>
                  <a:custGeom>
                    <a:avLst/>
                    <a:gdLst>
                      <a:gd name="G0" fmla="+- 3385 0 0"/>
                      <a:gd name="G1" fmla="+- 21600 0 0"/>
                      <a:gd name="G2" fmla="+- 21600 0 0"/>
                      <a:gd name="T0" fmla="*/ 0 w 24985"/>
                      <a:gd name="T1" fmla="*/ 267 h 21600"/>
                      <a:gd name="T2" fmla="*/ 24985 w 24985"/>
                      <a:gd name="T3" fmla="*/ 21600 h 21600"/>
                      <a:gd name="T4" fmla="*/ 3385 w 24985"/>
                      <a:gd name="T5" fmla="*/ 21600 h 21600"/>
                    </a:gdLst>
                    <a:ahLst/>
                    <a:cxnLst>
                      <a:cxn ang="0">
                        <a:pos x="T0" y="T1"/>
                      </a:cxn>
                      <a:cxn ang="0">
                        <a:pos x="T2" y="T3"/>
                      </a:cxn>
                      <a:cxn ang="0">
                        <a:pos x="T4" y="T5"/>
                      </a:cxn>
                    </a:cxnLst>
                    <a:rect l="0" t="0" r="r" b="b"/>
                    <a:pathLst>
                      <a:path w="24985" h="21600" fill="none" extrusionOk="0">
                        <a:moveTo>
                          <a:pt x="-1" y="266"/>
                        </a:moveTo>
                        <a:cubicBezTo>
                          <a:pt x="1119" y="89"/>
                          <a:pt x="2251" y="0"/>
                          <a:pt x="3385" y="0"/>
                        </a:cubicBezTo>
                        <a:cubicBezTo>
                          <a:pt x="15314" y="0"/>
                          <a:pt x="24985" y="9670"/>
                          <a:pt x="24985" y="21600"/>
                        </a:cubicBezTo>
                      </a:path>
                      <a:path w="24985" h="21600" stroke="0" extrusionOk="0">
                        <a:moveTo>
                          <a:pt x="-1" y="266"/>
                        </a:moveTo>
                        <a:cubicBezTo>
                          <a:pt x="1119" y="89"/>
                          <a:pt x="2251" y="0"/>
                          <a:pt x="3385" y="0"/>
                        </a:cubicBezTo>
                        <a:cubicBezTo>
                          <a:pt x="15314" y="0"/>
                          <a:pt x="24985" y="9670"/>
                          <a:pt x="24985" y="21600"/>
                        </a:cubicBezTo>
                        <a:lnTo>
                          <a:pt x="3385" y="21600"/>
                        </a:lnTo>
                        <a:close/>
                      </a:path>
                    </a:pathLst>
                  </a:custGeom>
                  <a:noFill/>
                  <a:ln w="19050">
                    <a:solidFill>
                      <a:srgbClr val="FFCC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0998" name="Line 38">
                    <a:extLst>
                      <a:ext uri="{FF2B5EF4-FFF2-40B4-BE49-F238E27FC236}">
                        <a16:creationId xmlns:a16="http://schemas.microsoft.com/office/drawing/2014/main" xmlns="" id="{558F98A2-C050-410E-BC06-C91C856B0546}"/>
                      </a:ext>
                    </a:extLst>
                  </p:cNvPr>
                  <p:cNvSpPr>
                    <a:spLocks noChangeShapeType="1"/>
                  </p:cNvSpPr>
                  <p:nvPr/>
                </p:nvSpPr>
                <p:spPr bwMode="auto">
                  <a:xfrm>
                    <a:off x="1344" y="1512"/>
                    <a:ext cx="0" cy="1392"/>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0999" name="Object 39">
                    <a:extLst>
                      <a:ext uri="{FF2B5EF4-FFF2-40B4-BE49-F238E27FC236}">
                        <a16:creationId xmlns:a16="http://schemas.microsoft.com/office/drawing/2014/main" xmlns="" id="{5AECD31B-F863-4B61-9CFE-53250114E4D8}"/>
                      </a:ext>
                    </a:extLst>
                  </p:cNvPr>
                  <p:cNvGraphicFramePr>
                    <a:graphicFrameLocks noChangeAspect="1"/>
                  </p:cNvGraphicFramePr>
                  <p:nvPr/>
                </p:nvGraphicFramePr>
                <p:xfrm>
                  <a:off x="528" y="1872"/>
                  <a:ext cx="262" cy="387"/>
                </p:xfrm>
                <a:graphic>
                  <a:graphicData uri="http://schemas.openxmlformats.org/presentationml/2006/ole">
                    <mc:AlternateContent xmlns:mc="http://schemas.openxmlformats.org/markup-compatibility/2006">
                      <mc:Choice xmlns:v="urn:schemas-microsoft-com:vml" Requires="v">
                        <p:oleObj spid="_x0000_s74793" name="公式" r:id="rId7" imgW="215640" imgH="317160" progId="Equation.3">
                          <p:embed/>
                        </p:oleObj>
                      </mc:Choice>
                      <mc:Fallback>
                        <p:oleObj name="公式" r:id="rId7" imgW="215640" imgH="317160" progId="Equation.3">
                          <p:embed/>
                          <p:pic>
                            <p:nvPicPr>
                              <p:cNvPr id="40999" name="Object 39">
                                <a:extLst>
                                  <a:ext uri="{FF2B5EF4-FFF2-40B4-BE49-F238E27FC236}">
                                    <a16:creationId xmlns:a16="http://schemas.microsoft.com/office/drawing/2014/main" xmlns="" id="{5AECD31B-F863-4B61-9CFE-53250114E4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1872"/>
                                <a:ext cx="262"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41000" name="Text Box 40">
                <a:extLst>
                  <a:ext uri="{FF2B5EF4-FFF2-40B4-BE49-F238E27FC236}">
                    <a16:creationId xmlns:a16="http://schemas.microsoft.com/office/drawing/2014/main" xmlns="" id="{B019DC05-D5DD-46F7-B086-1A3061E84C7A}"/>
                  </a:ext>
                </a:extLst>
              </p:cNvPr>
              <p:cNvSpPr txBox="1">
                <a:spLocks noChangeArrowheads="1"/>
              </p:cNvSpPr>
              <p:nvPr/>
            </p:nvSpPr>
            <p:spPr bwMode="auto">
              <a:xfrm>
                <a:off x="3070" y="1968"/>
                <a:ext cx="237"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b="1">
                    <a:solidFill>
                      <a:srgbClr val="000000"/>
                    </a:solidFill>
                    <a:latin typeface="Times New Roman" panose="02020603050405020304" pitchFamily="18" charset="0"/>
                  </a:rPr>
                  <a:t>1</a:t>
                </a:r>
              </a:p>
            </p:txBody>
          </p:sp>
        </p:grpSp>
        <p:sp>
          <p:nvSpPr>
            <p:cNvPr id="41001" name="Text Box 41">
              <a:extLst>
                <a:ext uri="{FF2B5EF4-FFF2-40B4-BE49-F238E27FC236}">
                  <a16:creationId xmlns:a16="http://schemas.microsoft.com/office/drawing/2014/main" xmlns="" id="{DBF890AE-A658-46EF-976D-7EF0E3BB951D}"/>
                </a:ext>
              </a:extLst>
            </p:cNvPr>
            <p:cNvSpPr txBox="1">
              <a:spLocks noChangeArrowheads="1"/>
            </p:cNvSpPr>
            <p:nvPr/>
          </p:nvSpPr>
          <p:spPr bwMode="auto">
            <a:xfrm>
              <a:off x="3024" y="1296"/>
              <a:ext cx="81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1C1C1C"/>
                  </a:solidFill>
                  <a:latin typeface="Times New Roman" panose="02020603050405020304" pitchFamily="18" charset="0"/>
                </a:rPr>
                <a:t>空气</a:t>
              </a:r>
            </a:p>
          </p:txBody>
        </p:sp>
      </p:grpSp>
      <p:grpSp>
        <p:nvGrpSpPr>
          <p:cNvPr id="41002" name="Group 42">
            <a:extLst>
              <a:ext uri="{FF2B5EF4-FFF2-40B4-BE49-F238E27FC236}">
                <a16:creationId xmlns:a16="http://schemas.microsoft.com/office/drawing/2014/main" xmlns="" id="{C5A07702-1CC6-4FDA-A0D2-9149AC6E2BF1}"/>
              </a:ext>
            </a:extLst>
          </p:cNvPr>
          <p:cNvGrpSpPr>
            <a:grpSpLocks/>
          </p:cNvGrpSpPr>
          <p:nvPr/>
        </p:nvGrpSpPr>
        <p:grpSpPr bwMode="auto">
          <a:xfrm>
            <a:off x="7377114" y="3698875"/>
            <a:ext cx="1939925" cy="2184400"/>
            <a:chOff x="1800" y="2178"/>
            <a:chExt cx="1368" cy="1568"/>
          </a:xfrm>
        </p:grpSpPr>
        <p:sp>
          <p:nvSpPr>
            <p:cNvPr id="41003" name="Line 43">
              <a:extLst>
                <a:ext uri="{FF2B5EF4-FFF2-40B4-BE49-F238E27FC236}">
                  <a16:creationId xmlns:a16="http://schemas.microsoft.com/office/drawing/2014/main" xmlns="" id="{942FC1B9-28A0-4D00-B495-B2BF5642509F}"/>
                </a:ext>
              </a:extLst>
            </p:cNvPr>
            <p:cNvSpPr>
              <a:spLocks noChangeShapeType="1"/>
            </p:cNvSpPr>
            <p:nvPr/>
          </p:nvSpPr>
          <p:spPr bwMode="auto">
            <a:xfrm>
              <a:off x="1872" y="2592"/>
              <a:ext cx="0" cy="1154"/>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41004" name="Group 44">
              <a:extLst>
                <a:ext uri="{FF2B5EF4-FFF2-40B4-BE49-F238E27FC236}">
                  <a16:creationId xmlns:a16="http://schemas.microsoft.com/office/drawing/2014/main" xmlns="" id="{D96EBB44-0A5B-4567-AC15-F44A7CF0D7C9}"/>
                </a:ext>
              </a:extLst>
            </p:cNvPr>
            <p:cNvGrpSpPr>
              <a:grpSpLocks/>
            </p:cNvGrpSpPr>
            <p:nvPr/>
          </p:nvGrpSpPr>
          <p:grpSpPr bwMode="auto">
            <a:xfrm>
              <a:off x="1922" y="2178"/>
              <a:ext cx="296" cy="1093"/>
              <a:chOff x="1922" y="2178"/>
              <a:chExt cx="296" cy="1093"/>
            </a:xfrm>
          </p:grpSpPr>
          <p:sp>
            <p:nvSpPr>
              <p:cNvPr id="41005" name="Line 45">
                <a:extLst>
                  <a:ext uri="{FF2B5EF4-FFF2-40B4-BE49-F238E27FC236}">
                    <a16:creationId xmlns:a16="http://schemas.microsoft.com/office/drawing/2014/main" xmlns="" id="{E6D5A75E-3D37-4992-B3C6-C424EBE830F4}"/>
                  </a:ext>
                </a:extLst>
              </p:cNvPr>
              <p:cNvSpPr>
                <a:spLocks noChangeShapeType="1"/>
              </p:cNvSpPr>
              <p:nvPr/>
            </p:nvSpPr>
            <p:spPr bwMode="auto">
              <a:xfrm rot="17714410" flipH="1">
                <a:off x="1558" y="2716"/>
                <a:ext cx="1093" cy="17"/>
              </a:xfrm>
              <a:prstGeom prst="line">
                <a:avLst/>
              </a:prstGeom>
              <a:noFill/>
              <a:ln w="28575">
                <a:solidFill>
                  <a:srgbClr val="0000FF"/>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06" name="Oval 46">
                <a:extLst>
                  <a:ext uri="{FF2B5EF4-FFF2-40B4-BE49-F238E27FC236}">
                    <a16:creationId xmlns:a16="http://schemas.microsoft.com/office/drawing/2014/main" xmlns="" id="{4249F25C-1B7A-43A0-984F-32680210E75B}"/>
                  </a:ext>
                </a:extLst>
              </p:cNvPr>
              <p:cNvSpPr>
                <a:spLocks noChangeArrowheads="1"/>
              </p:cNvSpPr>
              <p:nvPr/>
            </p:nvSpPr>
            <p:spPr bwMode="auto">
              <a:xfrm rot="-25485590">
                <a:off x="1917" y="3022"/>
                <a:ext cx="55"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07" name="Oval 47">
                <a:extLst>
                  <a:ext uri="{FF2B5EF4-FFF2-40B4-BE49-F238E27FC236}">
                    <a16:creationId xmlns:a16="http://schemas.microsoft.com/office/drawing/2014/main" xmlns="" id="{46C627F4-853A-4095-81A0-F17A9171E98B}"/>
                  </a:ext>
                </a:extLst>
              </p:cNvPr>
              <p:cNvSpPr>
                <a:spLocks noChangeArrowheads="1"/>
              </p:cNvSpPr>
              <p:nvPr/>
            </p:nvSpPr>
            <p:spPr bwMode="auto">
              <a:xfrm rot="-25485590">
                <a:off x="1990" y="2878"/>
                <a:ext cx="55"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08" name="Oval 48">
                <a:extLst>
                  <a:ext uri="{FF2B5EF4-FFF2-40B4-BE49-F238E27FC236}">
                    <a16:creationId xmlns:a16="http://schemas.microsoft.com/office/drawing/2014/main" xmlns="" id="{462067BA-0D1A-47CE-BC45-7993B7463FD7}"/>
                  </a:ext>
                </a:extLst>
              </p:cNvPr>
              <p:cNvSpPr>
                <a:spLocks noChangeArrowheads="1"/>
              </p:cNvSpPr>
              <p:nvPr/>
            </p:nvSpPr>
            <p:spPr bwMode="auto">
              <a:xfrm rot="-25485590">
                <a:off x="2062" y="2734"/>
                <a:ext cx="54"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09" name="Oval 49">
                <a:extLst>
                  <a:ext uri="{FF2B5EF4-FFF2-40B4-BE49-F238E27FC236}">
                    <a16:creationId xmlns:a16="http://schemas.microsoft.com/office/drawing/2014/main" xmlns="" id="{1F7E7A57-5213-474E-9848-8BB18C472412}"/>
                  </a:ext>
                </a:extLst>
              </p:cNvPr>
              <p:cNvSpPr>
                <a:spLocks noChangeArrowheads="1"/>
              </p:cNvSpPr>
              <p:nvPr/>
            </p:nvSpPr>
            <p:spPr bwMode="auto">
              <a:xfrm rot="-25485590">
                <a:off x="2109" y="2597"/>
                <a:ext cx="55"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10" name="Oval 50">
                <a:extLst>
                  <a:ext uri="{FF2B5EF4-FFF2-40B4-BE49-F238E27FC236}">
                    <a16:creationId xmlns:a16="http://schemas.microsoft.com/office/drawing/2014/main" xmlns="" id="{B6034ADE-87FA-4E9F-A3BD-0B47CAAB5F78}"/>
                  </a:ext>
                </a:extLst>
              </p:cNvPr>
              <p:cNvSpPr>
                <a:spLocks noChangeArrowheads="1"/>
              </p:cNvSpPr>
              <p:nvPr/>
            </p:nvSpPr>
            <p:spPr bwMode="auto">
              <a:xfrm rot="-25485590">
                <a:off x="2167" y="2453"/>
                <a:ext cx="55"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41011" name="Line 51">
              <a:extLst>
                <a:ext uri="{FF2B5EF4-FFF2-40B4-BE49-F238E27FC236}">
                  <a16:creationId xmlns:a16="http://schemas.microsoft.com/office/drawing/2014/main" xmlns="" id="{0D592F1F-AC09-4332-948C-F35AFBDF99B6}"/>
                </a:ext>
              </a:extLst>
            </p:cNvPr>
            <p:cNvSpPr>
              <a:spLocks noChangeShapeType="1"/>
            </p:cNvSpPr>
            <p:nvPr/>
          </p:nvSpPr>
          <p:spPr bwMode="auto">
            <a:xfrm rot="-20058036">
              <a:off x="1800" y="3504"/>
              <a:ext cx="1368"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12" name="Line 52">
              <a:extLst>
                <a:ext uri="{FF2B5EF4-FFF2-40B4-BE49-F238E27FC236}">
                  <a16:creationId xmlns:a16="http://schemas.microsoft.com/office/drawing/2014/main" xmlns="" id="{F9BF5483-4EA9-4BD1-A0C5-A84C7C067F7D}"/>
                </a:ext>
              </a:extLst>
            </p:cNvPr>
            <p:cNvSpPr>
              <a:spLocks noChangeShapeType="1"/>
            </p:cNvSpPr>
            <p:nvPr/>
          </p:nvSpPr>
          <p:spPr bwMode="auto">
            <a:xfrm rot="-20058036">
              <a:off x="2134" y="3227"/>
              <a:ext cx="0" cy="21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13" name="Line 53">
              <a:extLst>
                <a:ext uri="{FF2B5EF4-FFF2-40B4-BE49-F238E27FC236}">
                  <a16:creationId xmlns:a16="http://schemas.microsoft.com/office/drawing/2014/main" xmlns="" id="{47F9A656-F7CF-4770-B073-9F4B57E40A21}"/>
                </a:ext>
              </a:extLst>
            </p:cNvPr>
            <p:cNvSpPr>
              <a:spLocks noChangeShapeType="1"/>
            </p:cNvSpPr>
            <p:nvPr/>
          </p:nvSpPr>
          <p:spPr bwMode="auto">
            <a:xfrm rot="-20058036">
              <a:off x="2334" y="3311"/>
              <a:ext cx="0" cy="216"/>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14" name="Line 54">
              <a:extLst>
                <a:ext uri="{FF2B5EF4-FFF2-40B4-BE49-F238E27FC236}">
                  <a16:creationId xmlns:a16="http://schemas.microsoft.com/office/drawing/2014/main" xmlns="" id="{A8B130DF-526E-4C62-B186-0869C90313F3}"/>
                </a:ext>
              </a:extLst>
            </p:cNvPr>
            <p:cNvSpPr>
              <a:spLocks noChangeShapeType="1"/>
            </p:cNvSpPr>
            <p:nvPr/>
          </p:nvSpPr>
          <p:spPr bwMode="auto">
            <a:xfrm rot="-20058036">
              <a:off x="2534" y="3395"/>
              <a:ext cx="0" cy="21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15" name="Line 55">
              <a:extLst>
                <a:ext uri="{FF2B5EF4-FFF2-40B4-BE49-F238E27FC236}">
                  <a16:creationId xmlns:a16="http://schemas.microsoft.com/office/drawing/2014/main" xmlns="" id="{6D21700E-2463-40F2-A1BA-245BCCE5B8A4}"/>
                </a:ext>
              </a:extLst>
            </p:cNvPr>
            <p:cNvSpPr>
              <a:spLocks noChangeShapeType="1"/>
            </p:cNvSpPr>
            <p:nvPr/>
          </p:nvSpPr>
          <p:spPr bwMode="auto">
            <a:xfrm rot="-20058036">
              <a:off x="2733" y="3479"/>
              <a:ext cx="0" cy="21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16" name="Oval 56">
              <a:extLst>
                <a:ext uri="{FF2B5EF4-FFF2-40B4-BE49-F238E27FC236}">
                  <a16:creationId xmlns:a16="http://schemas.microsoft.com/office/drawing/2014/main" xmlns="" id="{B5ED44B6-74BD-4CFB-8B17-F982BFE0A516}"/>
                </a:ext>
              </a:extLst>
            </p:cNvPr>
            <p:cNvSpPr>
              <a:spLocks noChangeArrowheads="1"/>
            </p:cNvSpPr>
            <p:nvPr/>
          </p:nvSpPr>
          <p:spPr bwMode="auto">
            <a:xfrm rot="-20058036">
              <a:off x="1996" y="3266"/>
              <a:ext cx="75" cy="5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17" name="Oval 57">
              <a:extLst>
                <a:ext uri="{FF2B5EF4-FFF2-40B4-BE49-F238E27FC236}">
                  <a16:creationId xmlns:a16="http://schemas.microsoft.com/office/drawing/2014/main" xmlns="" id="{B6EF7283-4F37-4676-A013-E3C5A51A4E39}"/>
                </a:ext>
              </a:extLst>
            </p:cNvPr>
            <p:cNvSpPr>
              <a:spLocks noChangeArrowheads="1"/>
            </p:cNvSpPr>
            <p:nvPr/>
          </p:nvSpPr>
          <p:spPr bwMode="auto">
            <a:xfrm rot="-20058036">
              <a:off x="2397" y="3450"/>
              <a:ext cx="73" cy="5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18" name="Oval 58">
              <a:extLst>
                <a:ext uri="{FF2B5EF4-FFF2-40B4-BE49-F238E27FC236}">
                  <a16:creationId xmlns:a16="http://schemas.microsoft.com/office/drawing/2014/main" xmlns="" id="{4411EF79-D846-4018-ACAD-3F2B122B8FD0}"/>
                </a:ext>
              </a:extLst>
            </p:cNvPr>
            <p:cNvSpPr>
              <a:spLocks noChangeArrowheads="1"/>
            </p:cNvSpPr>
            <p:nvPr/>
          </p:nvSpPr>
          <p:spPr bwMode="auto">
            <a:xfrm rot="-20058036">
              <a:off x="2797" y="3642"/>
              <a:ext cx="74" cy="5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19" name="Line 59">
              <a:extLst>
                <a:ext uri="{FF2B5EF4-FFF2-40B4-BE49-F238E27FC236}">
                  <a16:creationId xmlns:a16="http://schemas.microsoft.com/office/drawing/2014/main" xmlns="" id="{52771E10-3ACC-49F7-970A-49ABFCC71C41}"/>
                </a:ext>
              </a:extLst>
            </p:cNvPr>
            <p:cNvSpPr>
              <a:spLocks noChangeShapeType="1"/>
            </p:cNvSpPr>
            <p:nvPr/>
          </p:nvSpPr>
          <p:spPr bwMode="auto">
            <a:xfrm rot="-20058036">
              <a:off x="2223" y="3282"/>
              <a:ext cx="0" cy="216"/>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20" name="Line 60">
              <a:extLst>
                <a:ext uri="{FF2B5EF4-FFF2-40B4-BE49-F238E27FC236}">
                  <a16:creationId xmlns:a16="http://schemas.microsoft.com/office/drawing/2014/main" xmlns="" id="{9627FA92-DFB5-42DB-BBE7-782361A736F8}"/>
                </a:ext>
              </a:extLst>
            </p:cNvPr>
            <p:cNvSpPr>
              <a:spLocks noChangeShapeType="1"/>
            </p:cNvSpPr>
            <p:nvPr/>
          </p:nvSpPr>
          <p:spPr bwMode="auto">
            <a:xfrm rot="-20058036">
              <a:off x="2633" y="3464"/>
              <a:ext cx="0" cy="169"/>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41021" name="Group 61">
            <a:extLst>
              <a:ext uri="{FF2B5EF4-FFF2-40B4-BE49-F238E27FC236}">
                <a16:creationId xmlns:a16="http://schemas.microsoft.com/office/drawing/2014/main" xmlns="" id="{731DC3E1-DBC5-49CA-8757-DF62C911DA0D}"/>
              </a:ext>
            </a:extLst>
          </p:cNvPr>
          <p:cNvGrpSpPr>
            <a:grpSpLocks/>
          </p:cNvGrpSpPr>
          <p:nvPr/>
        </p:nvGrpSpPr>
        <p:grpSpPr bwMode="auto">
          <a:xfrm>
            <a:off x="8024814" y="3030539"/>
            <a:ext cx="1836737" cy="1684337"/>
            <a:chOff x="2592" y="1152"/>
            <a:chExt cx="1296" cy="1210"/>
          </a:xfrm>
        </p:grpSpPr>
        <p:grpSp>
          <p:nvGrpSpPr>
            <p:cNvPr id="41022" name="Group 62">
              <a:extLst>
                <a:ext uri="{FF2B5EF4-FFF2-40B4-BE49-F238E27FC236}">
                  <a16:creationId xmlns:a16="http://schemas.microsoft.com/office/drawing/2014/main" xmlns="" id="{FEDAA0D2-B858-4D33-8CDE-D035621ABA2A}"/>
                </a:ext>
              </a:extLst>
            </p:cNvPr>
            <p:cNvGrpSpPr>
              <a:grpSpLocks/>
            </p:cNvGrpSpPr>
            <p:nvPr/>
          </p:nvGrpSpPr>
          <p:grpSpPr bwMode="auto">
            <a:xfrm>
              <a:off x="2592" y="1152"/>
              <a:ext cx="1296" cy="509"/>
              <a:chOff x="2880" y="1055"/>
              <a:chExt cx="1296" cy="509"/>
            </a:xfrm>
          </p:grpSpPr>
          <p:sp>
            <p:nvSpPr>
              <p:cNvPr id="41023" name="Line 63">
                <a:extLst>
                  <a:ext uri="{FF2B5EF4-FFF2-40B4-BE49-F238E27FC236}">
                    <a16:creationId xmlns:a16="http://schemas.microsoft.com/office/drawing/2014/main" xmlns="" id="{32975768-C4AE-4ACF-AF9D-D71F7DC8C5D6}"/>
                  </a:ext>
                </a:extLst>
              </p:cNvPr>
              <p:cNvSpPr>
                <a:spLocks noChangeShapeType="1"/>
              </p:cNvSpPr>
              <p:nvPr/>
            </p:nvSpPr>
            <p:spPr bwMode="auto">
              <a:xfrm rot="-23345951">
                <a:off x="2880" y="1296"/>
                <a:ext cx="1296" cy="18"/>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24" name="Oval 64">
                <a:extLst>
                  <a:ext uri="{FF2B5EF4-FFF2-40B4-BE49-F238E27FC236}">
                    <a16:creationId xmlns:a16="http://schemas.microsoft.com/office/drawing/2014/main" xmlns="" id="{A9FC8A49-1998-4865-900D-181261251529}"/>
                  </a:ext>
                </a:extLst>
              </p:cNvPr>
              <p:cNvSpPr>
                <a:spLocks noChangeArrowheads="1"/>
              </p:cNvSpPr>
              <p:nvPr/>
            </p:nvSpPr>
            <p:spPr bwMode="auto">
              <a:xfrm rot="-23345951">
                <a:off x="3066" y="1501"/>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25" name="Oval 65">
                <a:extLst>
                  <a:ext uri="{FF2B5EF4-FFF2-40B4-BE49-F238E27FC236}">
                    <a16:creationId xmlns:a16="http://schemas.microsoft.com/office/drawing/2014/main" xmlns="" id="{05854F07-7C5A-441E-A732-7AE47CBABFCA}"/>
                  </a:ext>
                </a:extLst>
              </p:cNvPr>
              <p:cNvSpPr>
                <a:spLocks noChangeArrowheads="1"/>
              </p:cNvSpPr>
              <p:nvPr/>
            </p:nvSpPr>
            <p:spPr bwMode="auto">
              <a:xfrm rot="-23345951">
                <a:off x="3235" y="1408"/>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26" name="Oval 66">
                <a:extLst>
                  <a:ext uri="{FF2B5EF4-FFF2-40B4-BE49-F238E27FC236}">
                    <a16:creationId xmlns:a16="http://schemas.microsoft.com/office/drawing/2014/main" xmlns="" id="{FD38EA5E-6F01-4E27-B338-49B305FFB3C2}"/>
                  </a:ext>
                </a:extLst>
              </p:cNvPr>
              <p:cNvSpPr>
                <a:spLocks noChangeArrowheads="1"/>
              </p:cNvSpPr>
              <p:nvPr/>
            </p:nvSpPr>
            <p:spPr bwMode="auto">
              <a:xfrm rot="-23345951">
                <a:off x="3403" y="1315"/>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27" name="Oval 67">
                <a:extLst>
                  <a:ext uri="{FF2B5EF4-FFF2-40B4-BE49-F238E27FC236}">
                    <a16:creationId xmlns:a16="http://schemas.microsoft.com/office/drawing/2014/main" xmlns="" id="{11122B0B-C216-432A-9193-C2BB32937A4D}"/>
                  </a:ext>
                </a:extLst>
              </p:cNvPr>
              <p:cNvSpPr>
                <a:spLocks noChangeArrowheads="1"/>
              </p:cNvSpPr>
              <p:nvPr/>
            </p:nvSpPr>
            <p:spPr bwMode="auto">
              <a:xfrm rot="-23345951">
                <a:off x="3570" y="1221"/>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28" name="Oval 68">
                <a:extLst>
                  <a:ext uri="{FF2B5EF4-FFF2-40B4-BE49-F238E27FC236}">
                    <a16:creationId xmlns:a16="http://schemas.microsoft.com/office/drawing/2014/main" xmlns="" id="{1AF6D7DC-F118-4BAC-B6E7-8C9C9327EE6D}"/>
                  </a:ext>
                </a:extLst>
              </p:cNvPr>
              <p:cNvSpPr>
                <a:spLocks noChangeArrowheads="1"/>
              </p:cNvSpPr>
              <p:nvPr/>
            </p:nvSpPr>
            <p:spPr bwMode="auto">
              <a:xfrm rot="-23345951">
                <a:off x="3739" y="1127"/>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29" name="Oval 69">
                <a:extLst>
                  <a:ext uri="{FF2B5EF4-FFF2-40B4-BE49-F238E27FC236}">
                    <a16:creationId xmlns:a16="http://schemas.microsoft.com/office/drawing/2014/main" xmlns="" id="{B3D9B509-B8F5-45F0-BED1-77B6EDBD9D49}"/>
                  </a:ext>
                </a:extLst>
              </p:cNvPr>
              <p:cNvSpPr>
                <a:spLocks noChangeArrowheads="1"/>
              </p:cNvSpPr>
              <p:nvPr/>
            </p:nvSpPr>
            <p:spPr bwMode="auto">
              <a:xfrm rot="-23345951">
                <a:off x="3875" y="1055"/>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41030" name="Group 70">
              <a:extLst>
                <a:ext uri="{FF2B5EF4-FFF2-40B4-BE49-F238E27FC236}">
                  <a16:creationId xmlns:a16="http://schemas.microsoft.com/office/drawing/2014/main" xmlns="" id="{BA09D119-D904-41D2-9C7B-F4A055DDE6EE}"/>
                </a:ext>
              </a:extLst>
            </p:cNvPr>
            <p:cNvGrpSpPr>
              <a:grpSpLocks/>
            </p:cNvGrpSpPr>
            <p:nvPr/>
          </p:nvGrpSpPr>
          <p:grpSpPr bwMode="auto">
            <a:xfrm rot="83576">
              <a:off x="2736" y="1632"/>
              <a:ext cx="277" cy="730"/>
              <a:chOff x="4149" y="1421"/>
              <a:chExt cx="277" cy="730"/>
            </a:xfrm>
          </p:grpSpPr>
          <p:sp>
            <p:nvSpPr>
              <p:cNvPr id="41031" name="Line 71">
                <a:extLst>
                  <a:ext uri="{FF2B5EF4-FFF2-40B4-BE49-F238E27FC236}">
                    <a16:creationId xmlns:a16="http://schemas.microsoft.com/office/drawing/2014/main" xmlns="" id="{C1F63375-44AA-499D-A70C-A90E63930B9B}"/>
                  </a:ext>
                </a:extLst>
              </p:cNvPr>
              <p:cNvSpPr>
                <a:spLocks noChangeShapeType="1"/>
              </p:cNvSpPr>
              <p:nvPr/>
            </p:nvSpPr>
            <p:spPr bwMode="auto">
              <a:xfrm rot="3361829" flipH="1">
                <a:off x="3933" y="1780"/>
                <a:ext cx="730" cy="11"/>
              </a:xfrm>
              <a:prstGeom prst="line">
                <a:avLst/>
              </a:prstGeom>
              <a:noFill/>
              <a:ln w="28575">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32" name="Oval 72">
                <a:extLst>
                  <a:ext uri="{FF2B5EF4-FFF2-40B4-BE49-F238E27FC236}">
                    <a16:creationId xmlns:a16="http://schemas.microsoft.com/office/drawing/2014/main" xmlns="" id="{8F4C95D1-CBD8-4F18-BE3F-37E368CA87B5}"/>
                  </a:ext>
                </a:extLst>
              </p:cNvPr>
              <p:cNvSpPr>
                <a:spLocks noChangeArrowheads="1"/>
              </p:cNvSpPr>
              <p:nvPr/>
            </p:nvSpPr>
            <p:spPr bwMode="auto">
              <a:xfrm rot="-18238171">
                <a:off x="4149" y="1589"/>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33" name="Oval 73">
                <a:extLst>
                  <a:ext uri="{FF2B5EF4-FFF2-40B4-BE49-F238E27FC236}">
                    <a16:creationId xmlns:a16="http://schemas.microsoft.com/office/drawing/2014/main" xmlns="" id="{B3FD2193-93E9-49F8-BFB8-856872C04088}"/>
                  </a:ext>
                </a:extLst>
              </p:cNvPr>
              <p:cNvSpPr>
                <a:spLocks noChangeArrowheads="1"/>
              </p:cNvSpPr>
              <p:nvPr/>
            </p:nvSpPr>
            <p:spPr bwMode="auto">
              <a:xfrm rot="-18238171">
                <a:off x="4256" y="1749"/>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34" name="Oval 74">
                <a:extLst>
                  <a:ext uri="{FF2B5EF4-FFF2-40B4-BE49-F238E27FC236}">
                    <a16:creationId xmlns:a16="http://schemas.microsoft.com/office/drawing/2014/main" xmlns="" id="{6864CF37-9640-4F00-A0C1-DE9540D0584D}"/>
                  </a:ext>
                </a:extLst>
              </p:cNvPr>
              <p:cNvSpPr>
                <a:spLocks noChangeArrowheads="1"/>
              </p:cNvSpPr>
              <p:nvPr/>
            </p:nvSpPr>
            <p:spPr bwMode="auto">
              <a:xfrm rot="-18238171">
                <a:off x="4363" y="1909"/>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grpSp>
        <p:nvGrpSpPr>
          <p:cNvPr id="41038" name="Group 78">
            <a:extLst>
              <a:ext uri="{FF2B5EF4-FFF2-40B4-BE49-F238E27FC236}">
                <a16:creationId xmlns:a16="http://schemas.microsoft.com/office/drawing/2014/main" xmlns="" id="{2409FB56-8953-4739-B4B7-5A0C1A274C06}"/>
              </a:ext>
            </a:extLst>
          </p:cNvPr>
          <p:cNvGrpSpPr>
            <a:grpSpLocks/>
          </p:cNvGrpSpPr>
          <p:nvPr/>
        </p:nvGrpSpPr>
        <p:grpSpPr bwMode="auto">
          <a:xfrm>
            <a:off x="5641975" y="3798888"/>
            <a:ext cx="3879850" cy="1494841"/>
            <a:chOff x="576" y="2232"/>
            <a:chExt cx="2736" cy="1073"/>
          </a:xfrm>
        </p:grpSpPr>
        <p:sp>
          <p:nvSpPr>
            <p:cNvPr id="41039" name="Rectangle 79">
              <a:extLst>
                <a:ext uri="{FF2B5EF4-FFF2-40B4-BE49-F238E27FC236}">
                  <a16:creationId xmlns:a16="http://schemas.microsoft.com/office/drawing/2014/main" xmlns="" id="{23D542CA-E9BE-4314-BF73-5B96B7761404}"/>
                </a:ext>
              </a:extLst>
            </p:cNvPr>
            <p:cNvSpPr>
              <a:spLocks noChangeArrowheads="1"/>
            </p:cNvSpPr>
            <p:nvPr/>
          </p:nvSpPr>
          <p:spPr bwMode="auto">
            <a:xfrm>
              <a:off x="576" y="2232"/>
              <a:ext cx="2736" cy="963"/>
            </a:xfrm>
            <a:prstGeom prst="rect">
              <a:avLst/>
            </a:prstGeom>
            <a:solidFill>
              <a:srgbClr val="D5F7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41040" name="Rectangle 80">
              <a:extLst>
                <a:ext uri="{FF2B5EF4-FFF2-40B4-BE49-F238E27FC236}">
                  <a16:creationId xmlns:a16="http://schemas.microsoft.com/office/drawing/2014/main" xmlns="" id="{7EBF5146-C5D5-4E25-96DA-7D0256D31CB9}"/>
                </a:ext>
              </a:extLst>
            </p:cNvPr>
            <p:cNvSpPr>
              <a:spLocks noChangeArrowheads="1"/>
            </p:cNvSpPr>
            <p:nvPr/>
          </p:nvSpPr>
          <p:spPr bwMode="auto">
            <a:xfrm>
              <a:off x="671" y="2840"/>
              <a:ext cx="721" cy="37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00"/>
                  </a:solidFill>
                  <a:latin typeface="Times New Roman" panose="02020603050405020304" pitchFamily="18" charset="0"/>
                </a:rPr>
                <a:t>玻璃</a:t>
              </a:r>
            </a:p>
          </p:txBody>
        </p:sp>
        <p:graphicFrame>
          <p:nvGraphicFramePr>
            <p:cNvPr id="41041" name="Object 81">
              <a:extLst>
                <a:ext uri="{FF2B5EF4-FFF2-40B4-BE49-F238E27FC236}">
                  <a16:creationId xmlns:a16="http://schemas.microsoft.com/office/drawing/2014/main" xmlns="" id="{C465422F-1D14-4E64-9768-68D046FD2103}"/>
                </a:ext>
              </a:extLst>
            </p:cNvPr>
            <p:cNvGraphicFramePr>
              <a:graphicFrameLocks noChangeAspect="1"/>
            </p:cNvGraphicFramePr>
            <p:nvPr/>
          </p:nvGraphicFramePr>
          <p:xfrm>
            <a:off x="624" y="2331"/>
            <a:ext cx="294" cy="398"/>
          </p:xfrm>
          <a:graphic>
            <a:graphicData uri="http://schemas.openxmlformats.org/presentationml/2006/ole">
              <mc:AlternateContent xmlns:mc="http://schemas.openxmlformats.org/markup-compatibility/2006">
                <mc:Choice xmlns:v="urn:schemas-microsoft-com:vml" Requires="v">
                  <p:oleObj spid="_x0000_s74794" name="公式" r:id="rId9" imgW="241200" imgH="317160" progId="Equation.3">
                    <p:embed/>
                  </p:oleObj>
                </mc:Choice>
                <mc:Fallback>
                  <p:oleObj name="公式" r:id="rId9" imgW="241200" imgH="317160" progId="Equation.3">
                    <p:embed/>
                    <p:pic>
                      <p:nvPicPr>
                        <p:cNvPr id="41041" name="Object 81">
                          <a:extLst>
                            <a:ext uri="{FF2B5EF4-FFF2-40B4-BE49-F238E27FC236}">
                              <a16:creationId xmlns:a16="http://schemas.microsoft.com/office/drawing/2014/main" xmlns="" id="{C465422F-1D14-4E64-9768-68D046FD21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 y="2331"/>
                          <a:ext cx="294" cy="398"/>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42" name="Text Box 82">
              <a:extLst>
                <a:ext uri="{FF2B5EF4-FFF2-40B4-BE49-F238E27FC236}">
                  <a16:creationId xmlns:a16="http://schemas.microsoft.com/office/drawing/2014/main" xmlns="" id="{A3E2D3D4-BB64-40F0-99B2-560067E06F79}"/>
                </a:ext>
              </a:extLst>
            </p:cNvPr>
            <p:cNvSpPr txBox="1">
              <a:spLocks noChangeArrowheads="1"/>
            </p:cNvSpPr>
            <p:nvPr/>
          </p:nvSpPr>
          <p:spPr bwMode="auto">
            <a:xfrm>
              <a:off x="3072" y="2974"/>
              <a:ext cx="239" cy="33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b="1">
                  <a:solidFill>
                    <a:srgbClr val="000000"/>
                  </a:solidFill>
                  <a:latin typeface="Times New Roman" panose="02020603050405020304" pitchFamily="18" charset="0"/>
                </a:rPr>
                <a:t>2</a:t>
              </a:r>
            </a:p>
          </p:txBody>
        </p:sp>
      </p:grpSp>
      <p:grpSp>
        <p:nvGrpSpPr>
          <p:cNvPr id="41044" name="Group 84">
            <a:extLst>
              <a:ext uri="{FF2B5EF4-FFF2-40B4-BE49-F238E27FC236}">
                <a16:creationId xmlns:a16="http://schemas.microsoft.com/office/drawing/2014/main" xmlns="" id="{0D8ACECE-08F4-4168-BEC6-2079817B6E26}"/>
              </a:ext>
            </a:extLst>
          </p:cNvPr>
          <p:cNvGrpSpPr>
            <a:grpSpLocks/>
          </p:cNvGrpSpPr>
          <p:nvPr/>
        </p:nvGrpSpPr>
        <p:grpSpPr bwMode="auto">
          <a:xfrm>
            <a:off x="6731001" y="4033839"/>
            <a:ext cx="339725" cy="701675"/>
            <a:chOff x="1344" y="2400"/>
            <a:chExt cx="240" cy="504"/>
          </a:xfrm>
        </p:grpSpPr>
        <p:sp>
          <p:nvSpPr>
            <p:cNvPr id="41045" name="Arc 85">
              <a:extLst>
                <a:ext uri="{FF2B5EF4-FFF2-40B4-BE49-F238E27FC236}">
                  <a16:creationId xmlns:a16="http://schemas.microsoft.com/office/drawing/2014/main" xmlns="" id="{F31E2FC4-3274-443E-B121-E7B06CA78C93}"/>
                </a:ext>
              </a:extLst>
            </p:cNvPr>
            <p:cNvSpPr>
              <a:spLocks/>
            </p:cNvSpPr>
            <p:nvPr/>
          </p:nvSpPr>
          <p:spPr bwMode="auto">
            <a:xfrm rot="13267117" flipH="1">
              <a:off x="1375" y="2400"/>
              <a:ext cx="61" cy="191"/>
            </a:xfrm>
            <a:custGeom>
              <a:avLst/>
              <a:gdLst>
                <a:gd name="G0" fmla="+- 0 0 0"/>
                <a:gd name="G1" fmla="+- 21600 0 0"/>
                <a:gd name="G2" fmla="+- 21600 0 0"/>
                <a:gd name="T0" fmla="*/ 0 w 21399"/>
                <a:gd name="T1" fmla="*/ 0 h 21600"/>
                <a:gd name="T2" fmla="*/ 21399 w 21399"/>
                <a:gd name="T3" fmla="*/ 18658 h 21600"/>
                <a:gd name="T4" fmla="*/ 0 w 21399"/>
                <a:gd name="T5" fmla="*/ 21600 h 21600"/>
              </a:gdLst>
              <a:ahLst/>
              <a:cxnLst>
                <a:cxn ang="0">
                  <a:pos x="T0" y="T1"/>
                </a:cxn>
                <a:cxn ang="0">
                  <a:pos x="T2" y="T3"/>
                </a:cxn>
                <a:cxn ang="0">
                  <a:pos x="T4" y="T5"/>
                </a:cxn>
              </a:cxnLst>
              <a:rect l="0" t="0" r="r" b="b"/>
              <a:pathLst>
                <a:path w="21399" h="21600" fill="none" extrusionOk="0">
                  <a:moveTo>
                    <a:pt x="-1" y="0"/>
                  </a:moveTo>
                  <a:cubicBezTo>
                    <a:pt x="10792" y="0"/>
                    <a:pt x="19928" y="7966"/>
                    <a:pt x="21398" y="18658"/>
                  </a:cubicBezTo>
                </a:path>
                <a:path w="21399" h="21600" stroke="0" extrusionOk="0">
                  <a:moveTo>
                    <a:pt x="-1" y="0"/>
                  </a:moveTo>
                  <a:cubicBezTo>
                    <a:pt x="10792" y="0"/>
                    <a:pt x="19928" y="7966"/>
                    <a:pt x="21398" y="18658"/>
                  </a:cubicBezTo>
                  <a:lnTo>
                    <a:pt x="0" y="21600"/>
                  </a:lnTo>
                  <a:close/>
                </a:path>
              </a:pathLst>
            </a:custGeom>
            <a:noFill/>
            <a:ln w="28575">
              <a:solidFill>
                <a:srgbClr val="FF3399"/>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41046" name="Object 86">
              <a:extLst>
                <a:ext uri="{FF2B5EF4-FFF2-40B4-BE49-F238E27FC236}">
                  <a16:creationId xmlns:a16="http://schemas.microsoft.com/office/drawing/2014/main" xmlns="" id="{0CF4F9C6-34B4-4824-BC7A-A22B79DCDC2D}"/>
                </a:ext>
              </a:extLst>
            </p:cNvPr>
            <p:cNvGraphicFramePr>
              <a:graphicFrameLocks noChangeAspect="1"/>
            </p:cNvGraphicFramePr>
            <p:nvPr/>
          </p:nvGraphicFramePr>
          <p:xfrm>
            <a:off x="1344" y="2593"/>
            <a:ext cx="240" cy="311"/>
          </p:xfrm>
          <a:graphic>
            <a:graphicData uri="http://schemas.openxmlformats.org/presentationml/2006/ole">
              <mc:AlternateContent xmlns:mc="http://schemas.openxmlformats.org/markup-compatibility/2006">
                <mc:Choice xmlns:v="urn:schemas-microsoft-com:vml" Requires="v">
                  <p:oleObj spid="_x0000_s74795" name="公式" r:id="rId11" imgW="177480" imgH="241200" progId="Equation.3">
                    <p:embed/>
                  </p:oleObj>
                </mc:Choice>
                <mc:Fallback>
                  <p:oleObj name="公式" r:id="rId11" imgW="177480" imgH="241200" progId="Equation.3">
                    <p:embed/>
                    <p:pic>
                      <p:nvPicPr>
                        <p:cNvPr id="41046" name="Object 86">
                          <a:extLst>
                            <a:ext uri="{FF2B5EF4-FFF2-40B4-BE49-F238E27FC236}">
                              <a16:creationId xmlns:a16="http://schemas.microsoft.com/office/drawing/2014/main" xmlns="" id="{0CF4F9C6-34B4-4824-BC7A-A22B79DCDC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4" y="2593"/>
                          <a:ext cx="240"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13">
            <p14:nvContentPartPr>
              <p14:cNvPr id="2" name="墨迹 1"/>
              <p14:cNvContentPartPr/>
              <p14:nvPr/>
            </p14:nvContentPartPr>
            <p14:xfrm>
              <a:off x="7429680" y="1405080"/>
              <a:ext cx="3179160" cy="3762720"/>
            </p14:xfrm>
          </p:contentPart>
        </mc:Choice>
        <mc:Fallback>
          <p:pic>
            <p:nvPicPr>
              <p:cNvPr id="2" name="墨迹 1"/>
              <p:cNvPicPr/>
              <p:nvPr/>
            </p:nvPicPr>
            <p:blipFill>
              <a:blip r:embed="rId14"/>
              <a:stretch>
                <a:fillRect/>
              </a:stretch>
            </p:blipFill>
            <p:spPr>
              <a:xfrm>
                <a:off x="7420320" y="1395720"/>
                <a:ext cx="3197880" cy="3781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41002"/>
                                        </p:tgtEl>
                                        <p:attrNameLst>
                                          <p:attrName>style.visibility</p:attrName>
                                        </p:attrNameLst>
                                      </p:cBhvr>
                                      <p:to>
                                        <p:strVal val="visible"/>
                                      </p:to>
                                    </p:set>
                                    <p:animEffect transition="in" filter="box(out)">
                                      <p:cBhvr>
                                        <p:cTn id="7" dur="500"/>
                                        <p:tgtEl>
                                          <p:spTgt spid="41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41021"/>
                                        </p:tgtEl>
                                        <p:attrNameLst>
                                          <p:attrName>style.visibility</p:attrName>
                                        </p:attrNameLst>
                                      </p:cBhvr>
                                      <p:to>
                                        <p:strVal val="visible"/>
                                      </p:to>
                                    </p:set>
                                    <p:animEffect transition="in" filter="box(out)">
                                      <p:cBhvr>
                                        <p:cTn id="12" dur="500"/>
                                        <p:tgtEl>
                                          <p:spTgt spid="4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1">
            <a:extLst>
              <a:ext uri="{FF2B5EF4-FFF2-40B4-BE49-F238E27FC236}">
                <a16:creationId xmlns:a16="http://schemas.microsoft.com/office/drawing/2014/main" xmlns="" id="{792F59D7-805D-4DEB-AA80-B43BE4F334E0}"/>
              </a:ext>
            </a:extLst>
          </p:cNvPr>
          <p:cNvSpPr>
            <a:spLocks noGrp="1"/>
          </p:cNvSpPr>
          <p:nvPr>
            <p:ph type="sldNum" sz="quarter" idx="10"/>
          </p:nvPr>
        </p:nvSpPr>
        <p:spPr/>
        <p:txBody>
          <a:bodyPr/>
          <a:lstStyle/>
          <a:p>
            <a:fld id="{79B6D993-A5E3-41ED-86D2-D164FF5CCFA1}" type="slidenum">
              <a:rPr lang="en-US" altLang="zh-CN">
                <a:solidFill>
                  <a:srgbClr val="000000"/>
                </a:solidFill>
              </a:rPr>
              <a:pPr/>
              <a:t>26</a:t>
            </a:fld>
            <a:endParaRPr lang="en-US" altLang="zh-CN">
              <a:solidFill>
                <a:srgbClr val="000000"/>
              </a:solidFill>
            </a:endParaRPr>
          </a:p>
        </p:txBody>
      </p:sp>
      <p:grpSp>
        <p:nvGrpSpPr>
          <p:cNvPr id="53250" name="Group 2">
            <a:extLst>
              <a:ext uri="{FF2B5EF4-FFF2-40B4-BE49-F238E27FC236}">
                <a16:creationId xmlns:a16="http://schemas.microsoft.com/office/drawing/2014/main" xmlns="" id="{D1369DA0-331A-414C-89F4-F8A1CAC2F709}"/>
              </a:ext>
            </a:extLst>
          </p:cNvPr>
          <p:cNvGrpSpPr>
            <a:grpSpLocks/>
          </p:cNvGrpSpPr>
          <p:nvPr/>
        </p:nvGrpSpPr>
        <p:grpSpPr bwMode="auto">
          <a:xfrm>
            <a:off x="5029200" y="2362200"/>
            <a:ext cx="5105400" cy="3810000"/>
            <a:chOff x="240" y="1248"/>
            <a:chExt cx="3600" cy="2736"/>
          </a:xfrm>
        </p:grpSpPr>
        <p:grpSp>
          <p:nvGrpSpPr>
            <p:cNvPr id="53251" name="Group 3">
              <a:extLst>
                <a:ext uri="{FF2B5EF4-FFF2-40B4-BE49-F238E27FC236}">
                  <a16:creationId xmlns:a16="http://schemas.microsoft.com/office/drawing/2014/main" xmlns="" id="{B03F3D9F-95B7-4534-B148-0B69CAAF0B49}"/>
                </a:ext>
              </a:extLst>
            </p:cNvPr>
            <p:cNvGrpSpPr>
              <a:grpSpLocks/>
            </p:cNvGrpSpPr>
            <p:nvPr/>
          </p:nvGrpSpPr>
          <p:grpSpPr bwMode="auto">
            <a:xfrm>
              <a:off x="240" y="1248"/>
              <a:ext cx="3408" cy="2736"/>
              <a:chOff x="144" y="1200"/>
              <a:chExt cx="3408" cy="2736"/>
            </a:xfrm>
          </p:grpSpPr>
          <p:grpSp>
            <p:nvGrpSpPr>
              <p:cNvPr id="53252" name="Group 4">
                <a:extLst>
                  <a:ext uri="{FF2B5EF4-FFF2-40B4-BE49-F238E27FC236}">
                    <a16:creationId xmlns:a16="http://schemas.microsoft.com/office/drawing/2014/main" xmlns="" id="{7B5ECDEA-498C-47AE-80D5-DAC8EEF275A6}"/>
                  </a:ext>
                </a:extLst>
              </p:cNvPr>
              <p:cNvGrpSpPr>
                <a:grpSpLocks/>
              </p:cNvGrpSpPr>
              <p:nvPr/>
            </p:nvGrpSpPr>
            <p:grpSpPr bwMode="auto">
              <a:xfrm>
                <a:off x="144" y="1200"/>
                <a:ext cx="3408" cy="2736"/>
                <a:chOff x="144" y="1200"/>
                <a:chExt cx="3408" cy="2736"/>
              </a:xfrm>
            </p:grpSpPr>
            <p:sp>
              <p:nvSpPr>
                <p:cNvPr id="53253" name="Rectangle 5">
                  <a:extLst>
                    <a:ext uri="{FF2B5EF4-FFF2-40B4-BE49-F238E27FC236}">
                      <a16:creationId xmlns:a16="http://schemas.microsoft.com/office/drawing/2014/main" xmlns="" id="{893423E5-36F1-4157-8293-B5894F36A43D}"/>
                    </a:ext>
                  </a:extLst>
                </p:cNvPr>
                <p:cNvSpPr>
                  <a:spLocks noChangeArrowheads="1"/>
                </p:cNvSpPr>
                <p:nvPr/>
              </p:nvSpPr>
              <p:spPr bwMode="auto">
                <a:xfrm>
                  <a:off x="144" y="1200"/>
                  <a:ext cx="3408" cy="27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53254" name="Group 6">
                  <a:extLst>
                    <a:ext uri="{FF2B5EF4-FFF2-40B4-BE49-F238E27FC236}">
                      <a16:creationId xmlns:a16="http://schemas.microsoft.com/office/drawing/2014/main" xmlns="" id="{1DCB93D6-8358-4949-9636-B10353D2D646}"/>
                    </a:ext>
                  </a:extLst>
                </p:cNvPr>
                <p:cNvGrpSpPr>
                  <a:grpSpLocks/>
                </p:cNvGrpSpPr>
                <p:nvPr/>
              </p:nvGrpSpPr>
              <p:grpSpPr bwMode="auto">
                <a:xfrm>
                  <a:off x="144" y="1512"/>
                  <a:ext cx="2400" cy="1774"/>
                  <a:chOff x="144" y="1512"/>
                  <a:chExt cx="2400" cy="1774"/>
                </a:xfrm>
              </p:grpSpPr>
              <p:grpSp>
                <p:nvGrpSpPr>
                  <p:cNvPr id="53255" name="Group 7">
                    <a:extLst>
                      <a:ext uri="{FF2B5EF4-FFF2-40B4-BE49-F238E27FC236}">
                        <a16:creationId xmlns:a16="http://schemas.microsoft.com/office/drawing/2014/main" xmlns="" id="{BCA403DF-AA89-4C70-A490-39E93E3BD81D}"/>
                      </a:ext>
                    </a:extLst>
                  </p:cNvPr>
                  <p:cNvGrpSpPr>
                    <a:grpSpLocks/>
                  </p:cNvGrpSpPr>
                  <p:nvPr/>
                </p:nvGrpSpPr>
                <p:grpSpPr bwMode="auto">
                  <a:xfrm>
                    <a:off x="144" y="1694"/>
                    <a:ext cx="1243" cy="574"/>
                    <a:chOff x="144" y="1694"/>
                    <a:chExt cx="1243" cy="574"/>
                  </a:xfrm>
                </p:grpSpPr>
                <p:sp>
                  <p:nvSpPr>
                    <p:cNvPr id="53256" name="Line 8">
                      <a:extLst>
                        <a:ext uri="{FF2B5EF4-FFF2-40B4-BE49-F238E27FC236}">
                          <a16:creationId xmlns:a16="http://schemas.microsoft.com/office/drawing/2014/main" xmlns="" id="{B9E5EAA7-C6AB-4D4D-8566-1C126D9FFAF6}"/>
                        </a:ext>
                      </a:extLst>
                    </p:cNvPr>
                    <p:cNvSpPr>
                      <a:spLocks noChangeShapeType="1"/>
                    </p:cNvSpPr>
                    <p:nvPr/>
                  </p:nvSpPr>
                  <p:spPr bwMode="auto">
                    <a:xfrm rot="-20058036">
                      <a:off x="144" y="1960"/>
                      <a:ext cx="1243"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57" name="Line 9">
                      <a:extLst>
                        <a:ext uri="{FF2B5EF4-FFF2-40B4-BE49-F238E27FC236}">
                          <a16:creationId xmlns:a16="http://schemas.microsoft.com/office/drawing/2014/main" xmlns="" id="{56AAA293-9102-409A-B47F-4F32A48CEB6F}"/>
                        </a:ext>
                      </a:extLst>
                    </p:cNvPr>
                    <p:cNvSpPr>
                      <a:spLocks noChangeShapeType="1"/>
                    </p:cNvSpPr>
                    <p:nvPr/>
                  </p:nvSpPr>
                  <p:spPr bwMode="auto">
                    <a:xfrm rot="-20058036">
                      <a:off x="447" y="1694"/>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58" name="Line 10">
                      <a:extLst>
                        <a:ext uri="{FF2B5EF4-FFF2-40B4-BE49-F238E27FC236}">
                          <a16:creationId xmlns:a16="http://schemas.microsoft.com/office/drawing/2014/main" xmlns="" id="{339352E4-43EE-4413-BFF1-B39D62772E87}"/>
                        </a:ext>
                      </a:extLst>
                    </p:cNvPr>
                    <p:cNvSpPr>
                      <a:spLocks noChangeShapeType="1"/>
                    </p:cNvSpPr>
                    <p:nvPr/>
                  </p:nvSpPr>
                  <p:spPr bwMode="auto">
                    <a:xfrm rot="-20058036">
                      <a:off x="629" y="1782"/>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59" name="Line 11">
                      <a:extLst>
                        <a:ext uri="{FF2B5EF4-FFF2-40B4-BE49-F238E27FC236}">
                          <a16:creationId xmlns:a16="http://schemas.microsoft.com/office/drawing/2014/main" xmlns="" id="{C0C2AB62-FC9F-4588-933A-375C41C22AB8}"/>
                        </a:ext>
                      </a:extLst>
                    </p:cNvPr>
                    <p:cNvSpPr>
                      <a:spLocks noChangeShapeType="1"/>
                    </p:cNvSpPr>
                    <p:nvPr/>
                  </p:nvSpPr>
                  <p:spPr bwMode="auto">
                    <a:xfrm rot="-20058036">
                      <a:off x="811" y="1869"/>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60" name="Line 12">
                      <a:extLst>
                        <a:ext uri="{FF2B5EF4-FFF2-40B4-BE49-F238E27FC236}">
                          <a16:creationId xmlns:a16="http://schemas.microsoft.com/office/drawing/2014/main" xmlns="" id="{9E56947E-401E-4BA0-A9A4-A7105ECDE62C}"/>
                        </a:ext>
                      </a:extLst>
                    </p:cNvPr>
                    <p:cNvSpPr>
                      <a:spLocks noChangeShapeType="1"/>
                    </p:cNvSpPr>
                    <p:nvPr/>
                  </p:nvSpPr>
                  <p:spPr bwMode="auto">
                    <a:xfrm rot="-20058036">
                      <a:off x="992" y="1956"/>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61" name="Line 13">
                      <a:extLst>
                        <a:ext uri="{FF2B5EF4-FFF2-40B4-BE49-F238E27FC236}">
                          <a16:creationId xmlns:a16="http://schemas.microsoft.com/office/drawing/2014/main" xmlns="" id="{6F0422D6-AE07-4453-8F62-6CDD81845ACA}"/>
                        </a:ext>
                      </a:extLst>
                    </p:cNvPr>
                    <p:cNvSpPr>
                      <a:spLocks noChangeShapeType="1"/>
                    </p:cNvSpPr>
                    <p:nvPr/>
                  </p:nvSpPr>
                  <p:spPr bwMode="auto">
                    <a:xfrm rot="-20058036">
                      <a:off x="1174" y="2044"/>
                      <a:ext cx="0" cy="224"/>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62" name="Oval 14">
                      <a:extLst>
                        <a:ext uri="{FF2B5EF4-FFF2-40B4-BE49-F238E27FC236}">
                          <a16:creationId xmlns:a16="http://schemas.microsoft.com/office/drawing/2014/main" xmlns="" id="{C7A24426-34CB-4F91-9FF5-DA4CF4171F14}"/>
                        </a:ext>
                      </a:extLst>
                    </p:cNvPr>
                    <p:cNvSpPr>
                      <a:spLocks noChangeArrowheads="1"/>
                    </p:cNvSpPr>
                    <p:nvPr/>
                  </p:nvSpPr>
                  <p:spPr bwMode="auto">
                    <a:xfrm rot="-20058036">
                      <a:off x="322" y="1735"/>
                      <a:ext cx="68"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63" name="Oval 15">
                      <a:extLst>
                        <a:ext uri="{FF2B5EF4-FFF2-40B4-BE49-F238E27FC236}">
                          <a16:creationId xmlns:a16="http://schemas.microsoft.com/office/drawing/2014/main" xmlns="" id="{A7113005-8805-4B64-9157-6A4E2445156C}"/>
                        </a:ext>
                      </a:extLst>
                    </p:cNvPr>
                    <p:cNvSpPr>
                      <a:spLocks noChangeArrowheads="1"/>
                    </p:cNvSpPr>
                    <p:nvPr/>
                  </p:nvSpPr>
                  <p:spPr bwMode="auto">
                    <a:xfrm rot="-20058036">
                      <a:off x="504" y="1822"/>
                      <a:ext cx="67"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64" name="Oval 16">
                      <a:extLst>
                        <a:ext uri="{FF2B5EF4-FFF2-40B4-BE49-F238E27FC236}">
                          <a16:creationId xmlns:a16="http://schemas.microsoft.com/office/drawing/2014/main" xmlns="" id="{3844979E-0A76-4173-9804-A4148F42E8CB}"/>
                        </a:ext>
                      </a:extLst>
                    </p:cNvPr>
                    <p:cNvSpPr>
                      <a:spLocks noChangeArrowheads="1"/>
                    </p:cNvSpPr>
                    <p:nvPr/>
                  </p:nvSpPr>
                  <p:spPr bwMode="auto">
                    <a:xfrm rot="-20058036">
                      <a:off x="686" y="1910"/>
                      <a:ext cx="67"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65" name="Oval 17">
                      <a:extLst>
                        <a:ext uri="{FF2B5EF4-FFF2-40B4-BE49-F238E27FC236}">
                          <a16:creationId xmlns:a16="http://schemas.microsoft.com/office/drawing/2014/main" xmlns="" id="{7F36CA1C-ACBE-42E5-A6DA-B7F592F14B9F}"/>
                        </a:ext>
                      </a:extLst>
                    </p:cNvPr>
                    <p:cNvSpPr>
                      <a:spLocks noChangeArrowheads="1"/>
                    </p:cNvSpPr>
                    <p:nvPr/>
                  </p:nvSpPr>
                  <p:spPr bwMode="auto">
                    <a:xfrm rot="-20058036">
                      <a:off x="868" y="1997"/>
                      <a:ext cx="67"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66" name="Oval 18">
                      <a:extLst>
                        <a:ext uri="{FF2B5EF4-FFF2-40B4-BE49-F238E27FC236}">
                          <a16:creationId xmlns:a16="http://schemas.microsoft.com/office/drawing/2014/main" xmlns="" id="{476435F9-87F9-4FBE-ACBA-B3F7F05C7535}"/>
                        </a:ext>
                      </a:extLst>
                    </p:cNvPr>
                    <p:cNvSpPr>
                      <a:spLocks noChangeArrowheads="1"/>
                    </p:cNvSpPr>
                    <p:nvPr/>
                  </p:nvSpPr>
                  <p:spPr bwMode="auto">
                    <a:xfrm rot="-20058036">
                      <a:off x="1050" y="2085"/>
                      <a:ext cx="67" cy="5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53267" name="Group 19">
                    <a:extLst>
                      <a:ext uri="{FF2B5EF4-FFF2-40B4-BE49-F238E27FC236}">
                        <a16:creationId xmlns:a16="http://schemas.microsoft.com/office/drawing/2014/main" xmlns="" id="{4432C359-620D-4785-B33D-C74DF7668F92}"/>
                      </a:ext>
                    </a:extLst>
                  </p:cNvPr>
                  <p:cNvGrpSpPr>
                    <a:grpSpLocks/>
                  </p:cNvGrpSpPr>
                  <p:nvPr/>
                </p:nvGrpSpPr>
                <p:grpSpPr bwMode="auto">
                  <a:xfrm>
                    <a:off x="1392" y="2134"/>
                    <a:ext cx="445" cy="1152"/>
                    <a:chOff x="1392" y="2134"/>
                    <a:chExt cx="445" cy="1152"/>
                  </a:xfrm>
                </p:grpSpPr>
                <p:sp>
                  <p:nvSpPr>
                    <p:cNvPr id="53268" name="Line 20">
                      <a:extLst>
                        <a:ext uri="{FF2B5EF4-FFF2-40B4-BE49-F238E27FC236}">
                          <a16:creationId xmlns:a16="http://schemas.microsoft.com/office/drawing/2014/main" xmlns="" id="{20FAC970-8A39-42C1-AF00-8C9B0AB7AF59}"/>
                        </a:ext>
                      </a:extLst>
                    </p:cNvPr>
                    <p:cNvSpPr>
                      <a:spLocks noChangeShapeType="1"/>
                    </p:cNvSpPr>
                    <p:nvPr/>
                  </p:nvSpPr>
                  <p:spPr bwMode="auto">
                    <a:xfrm rot="-18018907">
                      <a:off x="1028" y="2710"/>
                      <a:ext cx="1152"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69" name="Line 21">
                      <a:extLst>
                        <a:ext uri="{FF2B5EF4-FFF2-40B4-BE49-F238E27FC236}">
                          <a16:creationId xmlns:a16="http://schemas.microsoft.com/office/drawing/2014/main" xmlns="" id="{40C2E4CC-D2D5-4633-8643-361E3D0A475C}"/>
                        </a:ext>
                      </a:extLst>
                    </p:cNvPr>
                    <p:cNvSpPr>
                      <a:spLocks noChangeShapeType="1"/>
                    </p:cNvSpPr>
                    <p:nvPr/>
                  </p:nvSpPr>
                  <p:spPr bwMode="auto">
                    <a:xfrm rot="3581093" flipV="1">
                      <a:off x="1492" y="2451"/>
                      <a:ext cx="0" cy="18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70" name="Line 22">
                      <a:extLst>
                        <a:ext uri="{FF2B5EF4-FFF2-40B4-BE49-F238E27FC236}">
                          <a16:creationId xmlns:a16="http://schemas.microsoft.com/office/drawing/2014/main" xmlns="" id="{514702D7-FF7E-438E-867D-5F59E8E980AE}"/>
                        </a:ext>
                      </a:extLst>
                    </p:cNvPr>
                    <p:cNvSpPr>
                      <a:spLocks noChangeShapeType="1"/>
                    </p:cNvSpPr>
                    <p:nvPr/>
                  </p:nvSpPr>
                  <p:spPr bwMode="auto">
                    <a:xfrm rot="-18018907">
                      <a:off x="1545" y="2520"/>
                      <a:ext cx="0" cy="18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71" name="Line 23">
                      <a:extLst>
                        <a:ext uri="{FF2B5EF4-FFF2-40B4-BE49-F238E27FC236}">
                          <a16:creationId xmlns:a16="http://schemas.microsoft.com/office/drawing/2014/main" xmlns="" id="{6DC23F08-E0F6-464C-947C-0E8C17DE4D7F}"/>
                        </a:ext>
                      </a:extLst>
                    </p:cNvPr>
                    <p:cNvSpPr>
                      <a:spLocks noChangeShapeType="1"/>
                    </p:cNvSpPr>
                    <p:nvPr/>
                  </p:nvSpPr>
                  <p:spPr bwMode="auto">
                    <a:xfrm rot="-18018907">
                      <a:off x="1685" y="2776"/>
                      <a:ext cx="3" cy="198"/>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72" name="Line 24">
                      <a:extLst>
                        <a:ext uri="{FF2B5EF4-FFF2-40B4-BE49-F238E27FC236}">
                          <a16:creationId xmlns:a16="http://schemas.microsoft.com/office/drawing/2014/main" xmlns="" id="{3DFFEE46-03FB-42F1-B2C3-20B45EC5FC56}"/>
                        </a:ext>
                      </a:extLst>
                    </p:cNvPr>
                    <p:cNvSpPr>
                      <a:spLocks noChangeShapeType="1"/>
                    </p:cNvSpPr>
                    <p:nvPr/>
                  </p:nvSpPr>
                  <p:spPr bwMode="auto">
                    <a:xfrm rot="-18018907">
                      <a:off x="1737" y="2869"/>
                      <a:ext cx="19" cy="180"/>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73" name="Oval 25">
                      <a:extLst>
                        <a:ext uri="{FF2B5EF4-FFF2-40B4-BE49-F238E27FC236}">
                          <a16:creationId xmlns:a16="http://schemas.microsoft.com/office/drawing/2014/main" xmlns="" id="{38201BF0-D640-40D6-A287-3E70FBA0D4C9}"/>
                        </a:ext>
                      </a:extLst>
                    </p:cNvPr>
                    <p:cNvSpPr>
                      <a:spLocks noChangeArrowheads="1"/>
                    </p:cNvSpPr>
                    <p:nvPr/>
                  </p:nvSpPr>
                  <p:spPr bwMode="auto">
                    <a:xfrm rot="-18018907">
                      <a:off x="1388" y="2385"/>
                      <a:ext cx="67" cy="6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74" name="Oval 26">
                      <a:extLst>
                        <a:ext uri="{FF2B5EF4-FFF2-40B4-BE49-F238E27FC236}">
                          <a16:creationId xmlns:a16="http://schemas.microsoft.com/office/drawing/2014/main" xmlns="" id="{D05FA469-0561-4BB0-B967-74E29540B943}"/>
                        </a:ext>
                      </a:extLst>
                    </p:cNvPr>
                    <p:cNvSpPr>
                      <a:spLocks noChangeArrowheads="1"/>
                    </p:cNvSpPr>
                    <p:nvPr/>
                  </p:nvSpPr>
                  <p:spPr bwMode="auto">
                    <a:xfrm rot="-18018907">
                      <a:off x="1581" y="2719"/>
                      <a:ext cx="68" cy="61"/>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53275" name="Line 27">
                    <a:extLst>
                      <a:ext uri="{FF2B5EF4-FFF2-40B4-BE49-F238E27FC236}">
                        <a16:creationId xmlns:a16="http://schemas.microsoft.com/office/drawing/2014/main" xmlns="" id="{DC5B34E0-636C-472A-ACCA-6732AC8AE16C}"/>
                      </a:ext>
                    </a:extLst>
                  </p:cNvPr>
                  <p:cNvSpPr>
                    <a:spLocks noChangeShapeType="1"/>
                  </p:cNvSpPr>
                  <p:nvPr/>
                </p:nvSpPr>
                <p:spPr bwMode="auto">
                  <a:xfrm rot="-23345951">
                    <a:off x="1248" y="1940"/>
                    <a:ext cx="1296" cy="1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76" name="Oval 28">
                    <a:extLst>
                      <a:ext uri="{FF2B5EF4-FFF2-40B4-BE49-F238E27FC236}">
                        <a16:creationId xmlns:a16="http://schemas.microsoft.com/office/drawing/2014/main" xmlns="" id="{864EA022-831E-4B4D-9114-8DDBDDD4257A}"/>
                      </a:ext>
                    </a:extLst>
                  </p:cNvPr>
                  <p:cNvSpPr>
                    <a:spLocks noChangeArrowheads="1"/>
                  </p:cNvSpPr>
                  <p:nvPr/>
                </p:nvSpPr>
                <p:spPr bwMode="auto">
                  <a:xfrm rot="-23345951">
                    <a:off x="1434" y="2145"/>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53277" name="Group 29">
                    <a:extLst>
                      <a:ext uri="{FF2B5EF4-FFF2-40B4-BE49-F238E27FC236}">
                        <a16:creationId xmlns:a16="http://schemas.microsoft.com/office/drawing/2014/main" xmlns="" id="{02847682-A243-4DD3-B2B8-A9D47E3BE792}"/>
                      </a:ext>
                    </a:extLst>
                  </p:cNvPr>
                  <p:cNvGrpSpPr>
                    <a:grpSpLocks/>
                  </p:cNvGrpSpPr>
                  <p:nvPr/>
                </p:nvGrpSpPr>
                <p:grpSpPr bwMode="auto">
                  <a:xfrm>
                    <a:off x="1600" y="1696"/>
                    <a:ext cx="704" cy="416"/>
                    <a:chOff x="1600" y="1696"/>
                    <a:chExt cx="704" cy="416"/>
                  </a:xfrm>
                </p:grpSpPr>
                <p:sp>
                  <p:nvSpPr>
                    <p:cNvPr id="53278" name="Oval 30">
                      <a:extLst>
                        <a:ext uri="{FF2B5EF4-FFF2-40B4-BE49-F238E27FC236}">
                          <a16:creationId xmlns:a16="http://schemas.microsoft.com/office/drawing/2014/main" xmlns="" id="{C2F7E865-6685-47F9-A4F5-96EA315B6B65}"/>
                        </a:ext>
                      </a:extLst>
                    </p:cNvPr>
                    <p:cNvSpPr>
                      <a:spLocks noChangeArrowheads="1"/>
                    </p:cNvSpPr>
                    <p:nvPr/>
                  </p:nvSpPr>
                  <p:spPr bwMode="auto">
                    <a:xfrm rot="-23345951">
                      <a:off x="1600" y="2049"/>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79" name="Oval 31">
                      <a:extLst>
                        <a:ext uri="{FF2B5EF4-FFF2-40B4-BE49-F238E27FC236}">
                          <a16:creationId xmlns:a16="http://schemas.microsoft.com/office/drawing/2014/main" xmlns="" id="{9D68C259-0447-47F0-B929-99D72E83AA32}"/>
                        </a:ext>
                      </a:extLst>
                    </p:cNvPr>
                    <p:cNvSpPr>
                      <a:spLocks noChangeArrowheads="1"/>
                    </p:cNvSpPr>
                    <p:nvPr/>
                  </p:nvSpPr>
                  <p:spPr bwMode="auto">
                    <a:xfrm rot="-23345951">
                      <a:off x="1768" y="1956"/>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80" name="Oval 32">
                      <a:extLst>
                        <a:ext uri="{FF2B5EF4-FFF2-40B4-BE49-F238E27FC236}">
                          <a16:creationId xmlns:a16="http://schemas.microsoft.com/office/drawing/2014/main" xmlns="" id="{0914A903-BB2B-41B6-B33B-33C7488EB358}"/>
                        </a:ext>
                      </a:extLst>
                    </p:cNvPr>
                    <p:cNvSpPr>
                      <a:spLocks noChangeArrowheads="1"/>
                    </p:cNvSpPr>
                    <p:nvPr/>
                  </p:nvSpPr>
                  <p:spPr bwMode="auto">
                    <a:xfrm rot="-23345951">
                      <a:off x="1935" y="1862"/>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81" name="Oval 33">
                      <a:extLst>
                        <a:ext uri="{FF2B5EF4-FFF2-40B4-BE49-F238E27FC236}">
                          <a16:creationId xmlns:a16="http://schemas.microsoft.com/office/drawing/2014/main" xmlns="" id="{EE6ECF85-2013-4E07-B145-B9C5D081C5FA}"/>
                        </a:ext>
                      </a:extLst>
                    </p:cNvPr>
                    <p:cNvSpPr>
                      <a:spLocks noChangeArrowheads="1"/>
                    </p:cNvSpPr>
                    <p:nvPr/>
                  </p:nvSpPr>
                  <p:spPr bwMode="auto">
                    <a:xfrm rot="-23345951">
                      <a:off x="2104" y="1768"/>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82" name="Oval 34">
                      <a:extLst>
                        <a:ext uri="{FF2B5EF4-FFF2-40B4-BE49-F238E27FC236}">
                          <a16:creationId xmlns:a16="http://schemas.microsoft.com/office/drawing/2014/main" xmlns="" id="{5F9ECEBA-684D-4501-8D25-46C5741A3800}"/>
                        </a:ext>
                      </a:extLst>
                    </p:cNvPr>
                    <p:cNvSpPr>
                      <a:spLocks noChangeArrowheads="1"/>
                    </p:cNvSpPr>
                    <p:nvPr/>
                  </p:nvSpPr>
                  <p:spPr bwMode="auto">
                    <a:xfrm rot="-23345951">
                      <a:off x="2240" y="1696"/>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aphicFrame>
                <p:nvGraphicFramePr>
                  <p:cNvPr id="53283" name="Object 35">
                    <a:extLst>
                      <a:ext uri="{FF2B5EF4-FFF2-40B4-BE49-F238E27FC236}">
                        <a16:creationId xmlns:a16="http://schemas.microsoft.com/office/drawing/2014/main" xmlns="" id="{9720CC4A-C196-4A62-AE66-C91518F45DA9}"/>
                      </a:ext>
                    </a:extLst>
                  </p:cNvPr>
                  <p:cNvGraphicFramePr>
                    <a:graphicFrameLocks noChangeAspect="1"/>
                  </p:cNvGraphicFramePr>
                  <p:nvPr/>
                </p:nvGraphicFramePr>
                <p:xfrm>
                  <a:off x="1029" y="1648"/>
                  <a:ext cx="174" cy="364"/>
                </p:xfrm>
                <a:graphic>
                  <a:graphicData uri="http://schemas.openxmlformats.org/presentationml/2006/ole">
                    <mc:AlternateContent xmlns:mc="http://schemas.openxmlformats.org/markup-compatibility/2006">
                      <mc:Choice xmlns:v="urn:schemas-microsoft-com:vml" Requires="v">
                        <p:oleObj spid="_x0000_s75803" name="公式" r:id="rId3" imgW="164880" imgH="330120" progId="Equation.3">
                          <p:embed/>
                        </p:oleObj>
                      </mc:Choice>
                      <mc:Fallback>
                        <p:oleObj name="公式" r:id="rId3" imgW="164880" imgH="330120" progId="Equation.3">
                          <p:embed/>
                          <p:pic>
                            <p:nvPicPr>
                              <p:cNvPr id="53283" name="Object 35">
                                <a:extLst>
                                  <a:ext uri="{FF2B5EF4-FFF2-40B4-BE49-F238E27FC236}">
                                    <a16:creationId xmlns:a16="http://schemas.microsoft.com/office/drawing/2014/main" xmlns="" id="{9720CC4A-C196-4A62-AE66-C91518F45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 y="1648"/>
                                <a:ext cx="174"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4" name="Object 36">
                    <a:extLst>
                      <a:ext uri="{FF2B5EF4-FFF2-40B4-BE49-F238E27FC236}">
                        <a16:creationId xmlns:a16="http://schemas.microsoft.com/office/drawing/2014/main" xmlns="" id="{D026193C-EAC2-4A6D-8222-2F291A15B098}"/>
                      </a:ext>
                    </a:extLst>
                  </p:cNvPr>
                  <p:cNvGraphicFramePr>
                    <a:graphicFrameLocks noChangeAspect="1"/>
                  </p:cNvGraphicFramePr>
                  <p:nvPr/>
                </p:nvGraphicFramePr>
                <p:xfrm>
                  <a:off x="1440" y="1656"/>
                  <a:ext cx="174" cy="364"/>
                </p:xfrm>
                <a:graphic>
                  <a:graphicData uri="http://schemas.openxmlformats.org/presentationml/2006/ole">
                    <mc:AlternateContent xmlns:mc="http://schemas.openxmlformats.org/markup-compatibility/2006">
                      <mc:Choice xmlns:v="urn:schemas-microsoft-com:vml" Requires="v">
                        <p:oleObj spid="_x0000_s75804" name="公式" r:id="rId5" imgW="164880" imgH="330120" progId="Equation.3">
                          <p:embed/>
                        </p:oleObj>
                      </mc:Choice>
                      <mc:Fallback>
                        <p:oleObj name="公式" r:id="rId5" imgW="164880" imgH="330120" progId="Equation.3">
                          <p:embed/>
                          <p:pic>
                            <p:nvPicPr>
                              <p:cNvPr id="53284" name="Object 36">
                                <a:extLst>
                                  <a:ext uri="{FF2B5EF4-FFF2-40B4-BE49-F238E27FC236}">
                                    <a16:creationId xmlns:a16="http://schemas.microsoft.com/office/drawing/2014/main" xmlns="" id="{D026193C-EAC2-4A6D-8222-2F291A15B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656"/>
                                <a:ext cx="174"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5" name="Arc 37">
                    <a:extLst>
                      <a:ext uri="{FF2B5EF4-FFF2-40B4-BE49-F238E27FC236}">
                        <a16:creationId xmlns:a16="http://schemas.microsoft.com/office/drawing/2014/main" xmlns="" id="{D9E79497-439C-4424-B0FE-9E720197FF61}"/>
                      </a:ext>
                    </a:extLst>
                  </p:cNvPr>
                  <p:cNvSpPr>
                    <a:spLocks/>
                  </p:cNvSpPr>
                  <p:nvPr/>
                </p:nvSpPr>
                <p:spPr bwMode="auto">
                  <a:xfrm rot="9220608" flipH="1" flipV="1">
                    <a:off x="1104" y="1944"/>
                    <a:ext cx="500" cy="288"/>
                  </a:xfrm>
                  <a:custGeom>
                    <a:avLst/>
                    <a:gdLst>
                      <a:gd name="G0" fmla="+- 3385 0 0"/>
                      <a:gd name="G1" fmla="+- 21600 0 0"/>
                      <a:gd name="G2" fmla="+- 21600 0 0"/>
                      <a:gd name="T0" fmla="*/ 0 w 24985"/>
                      <a:gd name="T1" fmla="*/ 267 h 21600"/>
                      <a:gd name="T2" fmla="*/ 24985 w 24985"/>
                      <a:gd name="T3" fmla="*/ 21600 h 21600"/>
                      <a:gd name="T4" fmla="*/ 3385 w 24985"/>
                      <a:gd name="T5" fmla="*/ 21600 h 21600"/>
                    </a:gdLst>
                    <a:ahLst/>
                    <a:cxnLst>
                      <a:cxn ang="0">
                        <a:pos x="T0" y="T1"/>
                      </a:cxn>
                      <a:cxn ang="0">
                        <a:pos x="T2" y="T3"/>
                      </a:cxn>
                      <a:cxn ang="0">
                        <a:pos x="T4" y="T5"/>
                      </a:cxn>
                    </a:cxnLst>
                    <a:rect l="0" t="0" r="r" b="b"/>
                    <a:pathLst>
                      <a:path w="24985" h="21600" fill="none" extrusionOk="0">
                        <a:moveTo>
                          <a:pt x="-1" y="266"/>
                        </a:moveTo>
                        <a:cubicBezTo>
                          <a:pt x="1119" y="89"/>
                          <a:pt x="2251" y="0"/>
                          <a:pt x="3385" y="0"/>
                        </a:cubicBezTo>
                        <a:cubicBezTo>
                          <a:pt x="15314" y="0"/>
                          <a:pt x="24985" y="9670"/>
                          <a:pt x="24985" y="21600"/>
                        </a:cubicBezTo>
                      </a:path>
                      <a:path w="24985" h="21600" stroke="0" extrusionOk="0">
                        <a:moveTo>
                          <a:pt x="-1" y="266"/>
                        </a:moveTo>
                        <a:cubicBezTo>
                          <a:pt x="1119" y="89"/>
                          <a:pt x="2251" y="0"/>
                          <a:pt x="3385" y="0"/>
                        </a:cubicBezTo>
                        <a:cubicBezTo>
                          <a:pt x="15314" y="0"/>
                          <a:pt x="24985" y="9670"/>
                          <a:pt x="24985" y="21600"/>
                        </a:cubicBezTo>
                        <a:lnTo>
                          <a:pt x="3385" y="21600"/>
                        </a:lnTo>
                        <a:close/>
                      </a:path>
                    </a:pathLst>
                  </a:custGeom>
                  <a:noFill/>
                  <a:ln w="19050">
                    <a:solidFill>
                      <a:srgbClr val="FFCC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86" name="Line 38">
                    <a:extLst>
                      <a:ext uri="{FF2B5EF4-FFF2-40B4-BE49-F238E27FC236}">
                        <a16:creationId xmlns:a16="http://schemas.microsoft.com/office/drawing/2014/main" xmlns="" id="{CDC5A2FF-79CD-43F2-B1E7-7F0D411273B8}"/>
                      </a:ext>
                    </a:extLst>
                  </p:cNvPr>
                  <p:cNvSpPr>
                    <a:spLocks noChangeShapeType="1"/>
                  </p:cNvSpPr>
                  <p:nvPr/>
                </p:nvSpPr>
                <p:spPr bwMode="auto">
                  <a:xfrm>
                    <a:off x="1344" y="1512"/>
                    <a:ext cx="0" cy="1392"/>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53287" name="Object 39">
                    <a:extLst>
                      <a:ext uri="{FF2B5EF4-FFF2-40B4-BE49-F238E27FC236}">
                        <a16:creationId xmlns:a16="http://schemas.microsoft.com/office/drawing/2014/main" xmlns="" id="{77E49C56-8322-4A25-A2CC-CD297A5669D2}"/>
                      </a:ext>
                    </a:extLst>
                  </p:cNvPr>
                  <p:cNvGraphicFramePr>
                    <a:graphicFrameLocks noChangeAspect="1"/>
                  </p:cNvGraphicFramePr>
                  <p:nvPr/>
                </p:nvGraphicFramePr>
                <p:xfrm>
                  <a:off x="528" y="1872"/>
                  <a:ext cx="262" cy="387"/>
                </p:xfrm>
                <a:graphic>
                  <a:graphicData uri="http://schemas.openxmlformats.org/presentationml/2006/ole">
                    <mc:AlternateContent xmlns:mc="http://schemas.openxmlformats.org/markup-compatibility/2006">
                      <mc:Choice xmlns:v="urn:schemas-microsoft-com:vml" Requires="v">
                        <p:oleObj spid="_x0000_s75805" name="公式" r:id="rId6" imgW="215640" imgH="317160" progId="Equation.3">
                          <p:embed/>
                        </p:oleObj>
                      </mc:Choice>
                      <mc:Fallback>
                        <p:oleObj name="公式" r:id="rId6" imgW="215640" imgH="317160" progId="Equation.3">
                          <p:embed/>
                          <p:pic>
                            <p:nvPicPr>
                              <p:cNvPr id="53287" name="Object 39">
                                <a:extLst>
                                  <a:ext uri="{FF2B5EF4-FFF2-40B4-BE49-F238E27FC236}">
                                    <a16:creationId xmlns:a16="http://schemas.microsoft.com/office/drawing/2014/main" xmlns="" id="{77E49C56-8322-4A25-A2CC-CD297A5669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1872"/>
                                <a:ext cx="262"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53288" name="Text Box 40">
                <a:extLst>
                  <a:ext uri="{FF2B5EF4-FFF2-40B4-BE49-F238E27FC236}">
                    <a16:creationId xmlns:a16="http://schemas.microsoft.com/office/drawing/2014/main" xmlns="" id="{3EC874A1-6EF8-409A-9AE4-D356CCCB3E5F}"/>
                  </a:ext>
                </a:extLst>
              </p:cNvPr>
              <p:cNvSpPr txBox="1">
                <a:spLocks noChangeArrowheads="1"/>
              </p:cNvSpPr>
              <p:nvPr/>
            </p:nvSpPr>
            <p:spPr bwMode="auto">
              <a:xfrm>
                <a:off x="3070" y="1968"/>
                <a:ext cx="237"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b="1">
                    <a:solidFill>
                      <a:srgbClr val="000000"/>
                    </a:solidFill>
                    <a:latin typeface="Times New Roman" panose="02020603050405020304" pitchFamily="18" charset="0"/>
                  </a:rPr>
                  <a:t>1</a:t>
                </a:r>
              </a:p>
            </p:txBody>
          </p:sp>
        </p:grpSp>
        <p:sp>
          <p:nvSpPr>
            <p:cNvPr id="53289" name="Text Box 41">
              <a:extLst>
                <a:ext uri="{FF2B5EF4-FFF2-40B4-BE49-F238E27FC236}">
                  <a16:creationId xmlns:a16="http://schemas.microsoft.com/office/drawing/2014/main" xmlns="" id="{7CF2C120-1F31-498B-A0EF-6EDD2C9A7568}"/>
                </a:ext>
              </a:extLst>
            </p:cNvPr>
            <p:cNvSpPr txBox="1">
              <a:spLocks noChangeArrowheads="1"/>
            </p:cNvSpPr>
            <p:nvPr/>
          </p:nvSpPr>
          <p:spPr bwMode="auto">
            <a:xfrm>
              <a:off x="3024" y="1296"/>
              <a:ext cx="81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1C1C1C"/>
                  </a:solidFill>
                  <a:latin typeface="Times New Roman" panose="02020603050405020304" pitchFamily="18" charset="0"/>
                </a:rPr>
                <a:t>空气</a:t>
              </a:r>
            </a:p>
          </p:txBody>
        </p:sp>
      </p:grpSp>
      <p:grpSp>
        <p:nvGrpSpPr>
          <p:cNvPr id="53290" name="Group 42">
            <a:extLst>
              <a:ext uri="{FF2B5EF4-FFF2-40B4-BE49-F238E27FC236}">
                <a16:creationId xmlns:a16="http://schemas.microsoft.com/office/drawing/2014/main" xmlns="" id="{C7F7956E-F42A-4150-989F-88421AD1EE14}"/>
              </a:ext>
            </a:extLst>
          </p:cNvPr>
          <p:cNvGrpSpPr>
            <a:grpSpLocks/>
          </p:cNvGrpSpPr>
          <p:nvPr/>
        </p:nvGrpSpPr>
        <p:grpSpPr bwMode="auto">
          <a:xfrm>
            <a:off x="7377114" y="3698875"/>
            <a:ext cx="1939925" cy="2184400"/>
            <a:chOff x="1800" y="2178"/>
            <a:chExt cx="1368" cy="1568"/>
          </a:xfrm>
        </p:grpSpPr>
        <p:sp>
          <p:nvSpPr>
            <p:cNvPr id="53291" name="Line 43">
              <a:extLst>
                <a:ext uri="{FF2B5EF4-FFF2-40B4-BE49-F238E27FC236}">
                  <a16:creationId xmlns:a16="http://schemas.microsoft.com/office/drawing/2014/main" xmlns="" id="{46EA9E23-EE67-42C2-B229-99A2824C14AC}"/>
                </a:ext>
              </a:extLst>
            </p:cNvPr>
            <p:cNvSpPr>
              <a:spLocks noChangeShapeType="1"/>
            </p:cNvSpPr>
            <p:nvPr/>
          </p:nvSpPr>
          <p:spPr bwMode="auto">
            <a:xfrm>
              <a:off x="1872" y="2592"/>
              <a:ext cx="0" cy="1154"/>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nvGrpSpPr>
            <p:cNvPr id="53292" name="Group 44">
              <a:extLst>
                <a:ext uri="{FF2B5EF4-FFF2-40B4-BE49-F238E27FC236}">
                  <a16:creationId xmlns:a16="http://schemas.microsoft.com/office/drawing/2014/main" xmlns="" id="{EF5BE8C7-53EE-418B-BDDD-BC6EBF292F91}"/>
                </a:ext>
              </a:extLst>
            </p:cNvPr>
            <p:cNvGrpSpPr>
              <a:grpSpLocks/>
            </p:cNvGrpSpPr>
            <p:nvPr/>
          </p:nvGrpSpPr>
          <p:grpSpPr bwMode="auto">
            <a:xfrm>
              <a:off x="1922" y="2178"/>
              <a:ext cx="296" cy="1093"/>
              <a:chOff x="1922" y="2178"/>
              <a:chExt cx="296" cy="1093"/>
            </a:xfrm>
          </p:grpSpPr>
          <p:sp>
            <p:nvSpPr>
              <p:cNvPr id="53293" name="Line 45">
                <a:extLst>
                  <a:ext uri="{FF2B5EF4-FFF2-40B4-BE49-F238E27FC236}">
                    <a16:creationId xmlns:a16="http://schemas.microsoft.com/office/drawing/2014/main" xmlns="" id="{4E0EBEF2-8EE8-4AD6-88FA-4A38834EEF83}"/>
                  </a:ext>
                </a:extLst>
              </p:cNvPr>
              <p:cNvSpPr>
                <a:spLocks noChangeShapeType="1"/>
              </p:cNvSpPr>
              <p:nvPr/>
            </p:nvSpPr>
            <p:spPr bwMode="auto">
              <a:xfrm rot="17714410" flipH="1">
                <a:off x="1558" y="2716"/>
                <a:ext cx="1093" cy="17"/>
              </a:xfrm>
              <a:prstGeom prst="line">
                <a:avLst/>
              </a:prstGeom>
              <a:noFill/>
              <a:ln w="28575">
                <a:solidFill>
                  <a:srgbClr val="0000FF"/>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94" name="Oval 46">
                <a:extLst>
                  <a:ext uri="{FF2B5EF4-FFF2-40B4-BE49-F238E27FC236}">
                    <a16:creationId xmlns:a16="http://schemas.microsoft.com/office/drawing/2014/main" xmlns="" id="{0D41DE33-310F-4966-811F-3E7E635E8646}"/>
                  </a:ext>
                </a:extLst>
              </p:cNvPr>
              <p:cNvSpPr>
                <a:spLocks noChangeArrowheads="1"/>
              </p:cNvSpPr>
              <p:nvPr/>
            </p:nvSpPr>
            <p:spPr bwMode="auto">
              <a:xfrm rot="-25485590">
                <a:off x="1917" y="3022"/>
                <a:ext cx="55"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95" name="Oval 47">
                <a:extLst>
                  <a:ext uri="{FF2B5EF4-FFF2-40B4-BE49-F238E27FC236}">
                    <a16:creationId xmlns:a16="http://schemas.microsoft.com/office/drawing/2014/main" xmlns="" id="{ADB95224-7ACD-49D1-A62B-9AB801B7AE88}"/>
                  </a:ext>
                </a:extLst>
              </p:cNvPr>
              <p:cNvSpPr>
                <a:spLocks noChangeArrowheads="1"/>
              </p:cNvSpPr>
              <p:nvPr/>
            </p:nvSpPr>
            <p:spPr bwMode="auto">
              <a:xfrm rot="-25485590">
                <a:off x="1990" y="2878"/>
                <a:ext cx="55"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96" name="Oval 48">
                <a:extLst>
                  <a:ext uri="{FF2B5EF4-FFF2-40B4-BE49-F238E27FC236}">
                    <a16:creationId xmlns:a16="http://schemas.microsoft.com/office/drawing/2014/main" xmlns="" id="{815961F7-063E-4C6E-835B-1CB18381CB33}"/>
                  </a:ext>
                </a:extLst>
              </p:cNvPr>
              <p:cNvSpPr>
                <a:spLocks noChangeArrowheads="1"/>
              </p:cNvSpPr>
              <p:nvPr/>
            </p:nvSpPr>
            <p:spPr bwMode="auto">
              <a:xfrm rot="-25485590">
                <a:off x="2062" y="2734"/>
                <a:ext cx="54"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97" name="Oval 49">
                <a:extLst>
                  <a:ext uri="{FF2B5EF4-FFF2-40B4-BE49-F238E27FC236}">
                    <a16:creationId xmlns:a16="http://schemas.microsoft.com/office/drawing/2014/main" xmlns="" id="{AE2A5F04-48AF-454C-9317-DEF1B08B29B6}"/>
                  </a:ext>
                </a:extLst>
              </p:cNvPr>
              <p:cNvSpPr>
                <a:spLocks noChangeArrowheads="1"/>
              </p:cNvSpPr>
              <p:nvPr/>
            </p:nvSpPr>
            <p:spPr bwMode="auto">
              <a:xfrm rot="-25485590">
                <a:off x="2109" y="2597"/>
                <a:ext cx="55"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298" name="Oval 50">
                <a:extLst>
                  <a:ext uri="{FF2B5EF4-FFF2-40B4-BE49-F238E27FC236}">
                    <a16:creationId xmlns:a16="http://schemas.microsoft.com/office/drawing/2014/main" xmlns="" id="{23B813A9-C924-43E9-B1C0-D0E04F0C7398}"/>
                  </a:ext>
                </a:extLst>
              </p:cNvPr>
              <p:cNvSpPr>
                <a:spLocks noChangeArrowheads="1"/>
              </p:cNvSpPr>
              <p:nvPr/>
            </p:nvSpPr>
            <p:spPr bwMode="auto">
              <a:xfrm rot="-25485590">
                <a:off x="2167" y="2453"/>
                <a:ext cx="55" cy="4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sp>
          <p:nvSpPr>
            <p:cNvPr id="53299" name="Line 51">
              <a:extLst>
                <a:ext uri="{FF2B5EF4-FFF2-40B4-BE49-F238E27FC236}">
                  <a16:creationId xmlns:a16="http://schemas.microsoft.com/office/drawing/2014/main" xmlns="" id="{9DFBA570-AD9B-49D8-8E24-0DFAC1FAE19C}"/>
                </a:ext>
              </a:extLst>
            </p:cNvPr>
            <p:cNvSpPr>
              <a:spLocks noChangeShapeType="1"/>
            </p:cNvSpPr>
            <p:nvPr/>
          </p:nvSpPr>
          <p:spPr bwMode="auto">
            <a:xfrm rot="-20058036">
              <a:off x="1800" y="3504"/>
              <a:ext cx="1368"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00" name="Line 52">
              <a:extLst>
                <a:ext uri="{FF2B5EF4-FFF2-40B4-BE49-F238E27FC236}">
                  <a16:creationId xmlns:a16="http://schemas.microsoft.com/office/drawing/2014/main" xmlns="" id="{30174DB9-9062-4350-A624-644586477194}"/>
                </a:ext>
              </a:extLst>
            </p:cNvPr>
            <p:cNvSpPr>
              <a:spLocks noChangeShapeType="1"/>
            </p:cNvSpPr>
            <p:nvPr/>
          </p:nvSpPr>
          <p:spPr bwMode="auto">
            <a:xfrm rot="-20058036">
              <a:off x="2134" y="3227"/>
              <a:ext cx="0" cy="21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01" name="Line 53">
              <a:extLst>
                <a:ext uri="{FF2B5EF4-FFF2-40B4-BE49-F238E27FC236}">
                  <a16:creationId xmlns:a16="http://schemas.microsoft.com/office/drawing/2014/main" xmlns="" id="{7714F139-9AAF-465B-ADA0-A1D6C824E5BA}"/>
                </a:ext>
              </a:extLst>
            </p:cNvPr>
            <p:cNvSpPr>
              <a:spLocks noChangeShapeType="1"/>
            </p:cNvSpPr>
            <p:nvPr/>
          </p:nvSpPr>
          <p:spPr bwMode="auto">
            <a:xfrm rot="-20058036">
              <a:off x="2334" y="3311"/>
              <a:ext cx="0" cy="216"/>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02" name="Line 54">
              <a:extLst>
                <a:ext uri="{FF2B5EF4-FFF2-40B4-BE49-F238E27FC236}">
                  <a16:creationId xmlns:a16="http://schemas.microsoft.com/office/drawing/2014/main" xmlns="" id="{72E576F7-0E58-4CE7-8D81-3A7768EC9F6A}"/>
                </a:ext>
              </a:extLst>
            </p:cNvPr>
            <p:cNvSpPr>
              <a:spLocks noChangeShapeType="1"/>
            </p:cNvSpPr>
            <p:nvPr/>
          </p:nvSpPr>
          <p:spPr bwMode="auto">
            <a:xfrm rot="-20058036">
              <a:off x="2534" y="3395"/>
              <a:ext cx="0" cy="21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03" name="Line 55">
              <a:extLst>
                <a:ext uri="{FF2B5EF4-FFF2-40B4-BE49-F238E27FC236}">
                  <a16:creationId xmlns:a16="http://schemas.microsoft.com/office/drawing/2014/main" xmlns="" id="{37AB3A6E-14F5-43CA-83FA-71D6BC1DCD67}"/>
                </a:ext>
              </a:extLst>
            </p:cNvPr>
            <p:cNvSpPr>
              <a:spLocks noChangeShapeType="1"/>
            </p:cNvSpPr>
            <p:nvPr/>
          </p:nvSpPr>
          <p:spPr bwMode="auto">
            <a:xfrm rot="-20058036">
              <a:off x="2733" y="3479"/>
              <a:ext cx="0" cy="215"/>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04" name="Oval 56">
              <a:extLst>
                <a:ext uri="{FF2B5EF4-FFF2-40B4-BE49-F238E27FC236}">
                  <a16:creationId xmlns:a16="http://schemas.microsoft.com/office/drawing/2014/main" xmlns="" id="{C1E43B23-50B2-4DA2-B173-06DAA5169789}"/>
                </a:ext>
              </a:extLst>
            </p:cNvPr>
            <p:cNvSpPr>
              <a:spLocks noChangeArrowheads="1"/>
            </p:cNvSpPr>
            <p:nvPr/>
          </p:nvSpPr>
          <p:spPr bwMode="auto">
            <a:xfrm rot="-20058036">
              <a:off x="1996" y="3266"/>
              <a:ext cx="75" cy="5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05" name="Oval 57">
              <a:extLst>
                <a:ext uri="{FF2B5EF4-FFF2-40B4-BE49-F238E27FC236}">
                  <a16:creationId xmlns:a16="http://schemas.microsoft.com/office/drawing/2014/main" xmlns="" id="{6FE3568B-AA47-4F93-AE49-94B650C219D5}"/>
                </a:ext>
              </a:extLst>
            </p:cNvPr>
            <p:cNvSpPr>
              <a:spLocks noChangeArrowheads="1"/>
            </p:cNvSpPr>
            <p:nvPr/>
          </p:nvSpPr>
          <p:spPr bwMode="auto">
            <a:xfrm rot="-20058036">
              <a:off x="2397" y="3450"/>
              <a:ext cx="73" cy="5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06" name="Oval 58">
              <a:extLst>
                <a:ext uri="{FF2B5EF4-FFF2-40B4-BE49-F238E27FC236}">
                  <a16:creationId xmlns:a16="http://schemas.microsoft.com/office/drawing/2014/main" xmlns="" id="{8758925B-1E92-4D3F-873A-891C42128604}"/>
                </a:ext>
              </a:extLst>
            </p:cNvPr>
            <p:cNvSpPr>
              <a:spLocks noChangeArrowheads="1"/>
            </p:cNvSpPr>
            <p:nvPr/>
          </p:nvSpPr>
          <p:spPr bwMode="auto">
            <a:xfrm rot="-20058036">
              <a:off x="2797" y="3642"/>
              <a:ext cx="74" cy="5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07" name="Line 59">
              <a:extLst>
                <a:ext uri="{FF2B5EF4-FFF2-40B4-BE49-F238E27FC236}">
                  <a16:creationId xmlns:a16="http://schemas.microsoft.com/office/drawing/2014/main" xmlns="" id="{20A07BC2-5E7C-4B1D-8AA5-57B8C5E97741}"/>
                </a:ext>
              </a:extLst>
            </p:cNvPr>
            <p:cNvSpPr>
              <a:spLocks noChangeShapeType="1"/>
            </p:cNvSpPr>
            <p:nvPr/>
          </p:nvSpPr>
          <p:spPr bwMode="auto">
            <a:xfrm rot="-20058036">
              <a:off x="2223" y="3282"/>
              <a:ext cx="0" cy="216"/>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08" name="Line 60">
              <a:extLst>
                <a:ext uri="{FF2B5EF4-FFF2-40B4-BE49-F238E27FC236}">
                  <a16:creationId xmlns:a16="http://schemas.microsoft.com/office/drawing/2014/main" xmlns="" id="{EBC9FFC3-D452-4CE0-ACC9-A0AAFCE85439}"/>
                </a:ext>
              </a:extLst>
            </p:cNvPr>
            <p:cNvSpPr>
              <a:spLocks noChangeShapeType="1"/>
            </p:cNvSpPr>
            <p:nvPr/>
          </p:nvSpPr>
          <p:spPr bwMode="auto">
            <a:xfrm rot="-20058036">
              <a:off x="2633" y="3464"/>
              <a:ext cx="0" cy="169"/>
            </a:xfrm>
            <a:prstGeom prst="line">
              <a:avLst/>
            </a:prstGeom>
            <a:noFill/>
            <a:ln w="28575">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53309" name="Group 61">
            <a:extLst>
              <a:ext uri="{FF2B5EF4-FFF2-40B4-BE49-F238E27FC236}">
                <a16:creationId xmlns:a16="http://schemas.microsoft.com/office/drawing/2014/main" xmlns="" id="{B83A7974-6298-40EA-AD6D-3FE560E7B885}"/>
              </a:ext>
            </a:extLst>
          </p:cNvPr>
          <p:cNvGrpSpPr>
            <a:grpSpLocks/>
          </p:cNvGrpSpPr>
          <p:nvPr/>
        </p:nvGrpSpPr>
        <p:grpSpPr bwMode="auto">
          <a:xfrm>
            <a:off x="8024814" y="3030539"/>
            <a:ext cx="1836737" cy="1684337"/>
            <a:chOff x="2592" y="1152"/>
            <a:chExt cx="1296" cy="1210"/>
          </a:xfrm>
        </p:grpSpPr>
        <p:grpSp>
          <p:nvGrpSpPr>
            <p:cNvPr id="53310" name="Group 62">
              <a:extLst>
                <a:ext uri="{FF2B5EF4-FFF2-40B4-BE49-F238E27FC236}">
                  <a16:creationId xmlns:a16="http://schemas.microsoft.com/office/drawing/2014/main" xmlns="" id="{297B66AD-3BAF-4F60-972C-2B046B699265}"/>
                </a:ext>
              </a:extLst>
            </p:cNvPr>
            <p:cNvGrpSpPr>
              <a:grpSpLocks/>
            </p:cNvGrpSpPr>
            <p:nvPr/>
          </p:nvGrpSpPr>
          <p:grpSpPr bwMode="auto">
            <a:xfrm>
              <a:off x="2592" y="1152"/>
              <a:ext cx="1296" cy="509"/>
              <a:chOff x="2880" y="1055"/>
              <a:chExt cx="1296" cy="509"/>
            </a:xfrm>
          </p:grpSpPr>
          <p:sp>
            <p:nvSpPr>
              <p:cNvPr id="53311" name="Line 63">
                <a:extLst>
                  <a:ext uri="{FF2B5EF4-FFF2-40B4-BE49-F238E27FC236}">
                    <a16:creationId xmlns:a16="http://schemas.microsoft.com/office/drawing/2014/main" xmlns="" id="{56537052-B764-4724-8885-937A77F18FE1}"/>
                  </a:ext>
                </a:extLst>
              </p:cNvPr>
              <p:cNvSpPr>
                <a:spLocks noChangeShapeType="1"/>
              </p:cNvSpPr>
              <p:nvPr/>
            </p:nvSpPr>
            <p:spPr bwMode="auto">
              <a:xfrm rot="-23345951">
                <a:off x="2880" y="1296"/>
                <a:ext cx="1296" cy="18"/>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12" name="Oval 64">
                <a:extLst>
                  <a:ext uri="{FF2B5EF4-FFF2-40B4-BE49-F238E27FC236}">
                    <a16:creationId xmlns:a16="http://schemas.microsoft.com/office/drawing/2014/main" xmlns="" id="{71949416-72DB-427B-8EDD-6142D78E313E}"/>
                  </a:ext>
                </a:extLst>
              </p:cNvPr>
              <p:cNvSpPr>
                <a:spLocks noChangeArrowheads="1"/>
              </p:cNvSpPr>
              <p:nvPr/>
            </p:nvSpPr>
            <p:spPr bwMode="auto">
              <a:xfrm rot="-23345951">
                <a:off x="3066" y="1501"/>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13" name="Oval 65">
                <a:extLst>
                  <a:ext uri="{FF2B5EF4-FFF2-40B4-BE49-F238E27FC236}">
                    <a16:creationId xmlns:a16="http://schemas.microsoft.com/office/drawing/2014/main" xmlns="" id="{9BC504DA-971E-46B0-9D79-2BA858E1EA7D}"/>
                  </a:ext>
                </a:extLst>
              </p:cNvPr>
              <p:cNvSpPr>
                <a:spLocks noChangeArrowheads="1"/>
              </p:cNvSpPr>
              <p:nvPr/>
            </p:nvSpPr>
            <p:spPr bwMode="auto">
              <a:xfrm rot="-23345951">
                <a:off x="3235" y="1408"/>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14" name="Oval 66">
                <a:extLst>
                  <a:ext uri="{FF2B5EF4-FFF2-40B4-BE49-F238E27FC236}">
                    <a16:creationId xmlns:a16="http://schemas.microsoft.com/office/drawing/2014/main" xmlns="" id="{0067BC59-82B1-410B-AADD-7778C3A6CB01}"/>
                  </a:ext>
                </a:extLst>
              </p:cNvPr>
              <p:cNvSpPr>
                <a:spLocks noChangeArrowheads="1"/>
              </p:cNvSpPr>
              <p:nvPr/>
            </p:nvSpPr>
            <p:spPr bwMode="auto">
              <a:xfrm rot="-23345951">
                <a:off x="3403" y="1315"/>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15" name="Oval 67">
                <a:extLst>
                  <a:ext uri="{FF2B5EF4-FFF2-40B4-BE49-F238E27FC236}">
                    <a16:creationId xmlns:a16="http://schemas.microsoft.com/office/drawing/2014/main" xmlns="" id="{5DD52A54-A4AD-444B-A426-4540FB1B7FE9}"/>
                  </a:ext>
                </a:extLst>
              </p:cNvPr>
              <p:cNvSpPr>
                <a:spLocks noChangeArrowheads="1"/>
              </p:cNvSpPr>
              <p:nvPr/>
            </p:nvSpPr>
            <p:spPr bwMode="auto">
              <a:xfrm rot="-23345951">
                <a:off x="3570" y="1221"/>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16" name="Oval 68">
                <a:extLst>
                  <a:ext uri="{FF2B5EF4-FFF2-40B4-BE49-F238E27FC236}">
                    <a16:creationId xmlns:a16="http://schemas.microsoft.com/office/drawing/2014/main" xmlns="" id="{65420314-17F3-4D77-B5E6-24457B965A4F}"/>
                  </a:ext>
                </a:extLst>
              </p:cNvPr>
              <p:cNvSpPr>
                <a:spLocks noChangeArrowheads="1"/>
              </p:cNvSpPr>
              <p:nvPr/>
            </p:nvSpPr>
            <p:spPr bwMode="auto">
              <a:xfrm rot="-23345951">
                <a:off x="3739" y="1127"/>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17" name="Oval 69">
                <a:extLst>
                  <a:ext uri="{FF2B5EF4-FFF2-40B4-BE49-F238E27FC236}">
                    <a16:creationId xmlns:a16="http://schemas.microsoft.com/office/drawing/2014/main" xmlns="" id="{AEEB87C6-92EE-4E70-972F-F18F1F2206CF}"/>
                  </a:ext>
                </a:extLst>
              </p:cNvPr>
              <p:cNvSpPr>
                <a:spLocks noChangeArrowheads="1"/>
              </p:cNvSpPr>
              <p:nvPr/>
            </p:nvSpPr>
            <p:spPr bwMode="auto">
              <a:xfrm rot="-23345951">
                <a:off x="3875" y="1055"/>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nvGrpSpPr>
            <p:cNvPr id="53318" name="Group 70">
              <a:extLst>
                <a:ext uri="{FF2B5EF4-FFF2-40B4-BE49-F238E27FC236}">
                  <a16:creationId xmlns:a16="http://schemas.microsoft.com/office/drawing/2014/main" xmlns="" id="{337CB1D9-EFAD-41CB-BC70-CB4583A49749}"/>
                </a:ext>
              </a:extLst>
            </p:cNvPr>
            <p:cNvGrpSpPr>
              <a:grpSpLocks/>
            </p:cNvGrpSpPr>
            <p:nvPr/>
          </p:nvGrpSpPr>
          <p:grpSpPr bwMode="auto">
            <a:xfrm rot="83576">
              <a:off x="2736" y="1632"/>
              <a:ext cx="277" cy="730"/>
              <a:chOff x="4149" y="1421"/>
              <a:chExt cx="277" cy="730"/>
            </a:xfrm>
          </p:grpSpPr>
          <p:sp>
            <p:nvSpPr>
              <p:cNvPr id="53319" name="Line 71">
                <a:extLst>
                  <a:ext uri="{FF2B5EF4-FFF2-40B4-BE49-F238E27FC236}">
                    <a16:creationId xmlns:a16="http://schemas.microsoft.com/office/drawing/2014/main" xmlns="" id="{FF44BCDF-9EFF-4F69-9208-D89FEF33B8FD}"/>
                  </a:ext>
                </a:extLst>
              </p:cNvPr>
              <p:cNvSpPr>
                <a:spLocks noChangeShapeType="1"/>
              </p:cNvSpPr>
              <p:nvPr/>
            </p:nvSpPr>
            <p:spPr bwMode="auto">
              <a:xfrm rot="3361829" flipH="1">
                <a:off x="3933" y="1780"/>
                <a:ext cx="730" cy="11"/>
              </a:xfrm>
              <a:prstGeom prst="line">
                <a:avLst/>
              </a:prstGeom>
              <a:noFill/>
              <a:ln w="28575">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20" name="Oval 72">
                <a:extLst>
                  <a:ext uri="{FF2B5EF4-FFF2-40B4-BE49-F238E27FC236}">
                    <a16:creationId xmlns:a16="http://schemas.microsoft.com/office/drawing/2014/main" xmlns="" id="{6D62D344-557E-454D-8272-97862207575F}"/>
                  </a:ext>
                </a:extLst>
              </p:cNvPr>
              <p:cNvSpPr>
                <a:spLocks noChangeArrowheads="1"/>
              </p:cNvSpPr>
              <p:nvPr/>
            </p:nvSpPr>
            <p:spPr bwMode="auto">
              <a:xfrm rot="-18238171">
                <a:off x="4149" y="1589"/>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21" name="Oval 73">
                <a:extLst>
                  <a:ext uri="{FF2B5EF4-FFF2-40B4-BE49-F238E27FC236}">
                    <a16:creationId xmlns:a16="http://schemas.microsoft.com/office/drawing/2014/main" xmlns="" id="{9EA339C5-F712-4563-84E9-B73D3E82B34B}"/>
                  </a:ext>
                </a:extLst>
              </p:cNvPr>
              <p:cNvSpPr>
                <a:spLocks noChangeArrowheads="1"/>
              </p:cNvSpPr>
              <p:nvPr/>
            </p:nvSpPr>
            <p:spPr bwMode="auto">
              <a:xfrm rot="-18238171">
                <a:off x="4256" y="1749"/>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22" name="Oval 74">
                <a:extLst>
                  <a:ext uri="{FF2B5EF4-FFF2-40B4-BE49-F238E27FC236}">
                    <a16:creationId xmlns:a16="http://schemas.microsoft.com/office/drawing/2014/main" xmlns="" id="{E0018EED-CACA-47B6-8DB5-94B31B061EF9}"/>
                  </a:ext>
                </a:extLst>
              </p:cNvPr>
              <p:cNvSpPr>
                <a:spLocks noChangeArrowheads="1"/>
              </p:cNvSpPr>
              <p:nvPr/>
            </p:nvSpPr>
            <p:spPr bwMode="auto">
              <a:xfrm rot="-18238171">
                <a:off x="4363" y="1909"/>
                <a:ext cx="64" cy="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pSp>
      </p:grpSp>
      <p:grpSp>
        <p:nvGrpSpPr>
          <p:cNvPr id="53323" name="Group 75">
            <a:extLst>
              <a:ext uri="{FF2B5EF4-FFF2-40B4-BE49-F238E27FC236}">
                <a16:creationId xmlns:a16="http://schemas.microsoft.com/office/drawing/2014/main" xmlns="" id="{E6191862-90A8-44A8-A259-EF4C4E8C73CD}"/>
              </a:ext>
            </a:extLst>
          </p:cNvPr>
          <p:cNvGrpSpPr>
            <a:grpSpLocks/>
          </p:cNvGrpSpPr>
          <p:nvPr/>
        </p:nvGrpSpPr>
        <p:grpSpPr bwMode="auto">
          <a:xfrm>
            <a:off x="5641975" y="3798888"/>
            <a:ext cx="3879850" cy="1494841"/>
            <a:chOff x="576" y="2232"/>
            <a:chExt cx="2736" cy="1073"/>
          </a:xfrm>
        </p:grpSpPr>
        <p:sp>
          <p:nvSpPr>
            <p:cNvPr id="53324" name="Rectangle 76">
              <a:extLst>
                <a:ext uri="{FF2B5EF4-FFF2-40B4-BE49-F238E27FC236}">
                  <a16:creationId xmlns:a16="http://schemas.microsoft.com/office/drawing/2014/main" xmlns="" id="{BC543356-A27F-4E52-A668-B3291DC9C557}"/>
                </a:ext>
              </a:extLst>
            </p:cNvPr>
            <p:cNvSpPr>
              <a:spLocks noChangeArrowheads="1"/>
            </p:cNvSpPr>
            <p:nvPr/>
          </p:nvSpPr>
          <p:spPr bwMode="auto">
            <a:xfrm>
              <a:off x="576" y="2232"/>
              <a:ext cx="2736" cy="963"/>
            </a:xfrm>
            <a:prstGeom prst="rect">
              <a:avLst/>
            </a:prstGeom>
            <a:solidFill>
              <a:srgbClr val="D5F7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3325" name="Rectangle 77">
              <a:extLst>
                <a:ext uri="{FF2B5EF4-FFF2-40B4-BE49-F238E27FC236}">
                  <a16:creationId xmlns:a16="http://schemas.microsoft.com/office/drawing/2014/main" xmlns="" id="{33BB966B-6D9E-4DDA-83EA-223AC6480EB2}"/>
                </a:ext>
              </a:extLst>
            </p:cNvPr>
            <p:cNvSpPr>
              <a:spLocks noChangeArrowheads="1"/>
            </p:cNvSpPr>
            <p:nvPr/>
          </p:nvSpPr>
          <p:spPr bwMode="auto">
            <a:xfrm>
              <a:off x="671" y="2840"/>
              <a:ext cx="721" cy="37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00"/>
                  </a:solidFill>
                  <a:latin typeface="Times New Roman" panose="02020603050405020304" pitchFamily="18" charset="0"/>
                </a:rPr>
                <a:t>玻璃</a:t>
              </a:r>
            </a:p>
          </p:txBody>
        </p:sp>
        <p:graphicFrame>
          <p:nvGraphicFramePr>
            <p:cNvPr id="53326" name="Object 78">
              <a:extLst>
                <a:ext uri="{FF2B5EF4-FFF2-40B4-BE49-F238E27FC236}">
                  <a16:creationId xmlns:a16="http://schemas.microsoft.com/office/drawing/2014/main" xmlns="" id="{A830C97C-07E1-4EAA-B68F-5AF0C4724DB7}"/>
                </a:ext>
              </a:extLst>
            </p:cNvPr>
            <p:cNvGraphicFramePr>
              <a:graphicFrameLocks noChangeAspect="1"/>
            </p:cNvGraphicFramePr>
            <p:nvPr/>
          </p:nvGraphicFramePr>
          <p:xfrm>
            <a:off x="624" y="2331"/>
            <a:ext cx="294" cy="398"/>
          </p:xfrm>
          <a:graphic>
            <a:graphicData uri="http://schemas.openxmlformats.org/presentationml/2006/ole">
              <mc:AlternateContent xmlns:mc="http://schemas.openxmlformats.org/markup-compatibility/2006">
                <mc:Choice xmlns:v="urn:schemas-microsoft-com:vml" Requires="v">
                  <p:oleObj spid="_x0000_s75806" name="公式" r:id="rId8" imgW="241200" imgH="317160" progId="Equation.3">
                    <p:embed/>
                  </p:oleObj>
                </mc:Choice>
                <mc:Fallback>
                  <p:oleObj name="公式" r:id="rId8" imgW="241200" imgH="317160" progId="Equation.3">
                    <p:embed/>
                    <p:pic>
                      <p:nvPicPr>
                        <p:cNvPr id="53326" name="Object 78">
                          <a:extLst>
                            <a:ext uri="{FF2B5EF4-FFF2-40B4-BE49-F238E27FC236}">
                              <a16:creationId xmlns:a16="http://schemas.microsoft.com/office/drawing/2014/main" xmlns="" id="{A830C97C-07E1-4EAA-B68F-5AF0C4724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 y="2331"/>
                          <a:ext cx="294" cy="398"/>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327" name="Text Box 79">
              <a:extLst>
                <a:ext uri="{FF2B5EF4-FFF2-40B4-BE49-F238E27FC236}">
                  <a16:creationId xmlns:a16="http://schemas.microsoft.com/office/drawing/2014/main" xmlns="" id="{1DEA4486-63B3-4D7E-8400-F756CE327065}"/>
                </a:ext>
              </a:extLst>
            </p:cNvPr>
            <p:cNvSpPr txBox="1">
              <a:spLocks noChangeArrowheads="1"/>
            </p:cNvSpPr>
            <p:nvPr/>
          </p:nvSpPr>
          <p:spPr bwMode="auto">
            <a:xfrm>
              <a:off x="3072" y="2974"/>
              <a:ext cx="239" cy="33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b="1">
                  <a:solidFill>
                    <a:srgbClr val="000000"/>
                  </a:solidFill>
                  <a:latin typeface="Times New Roman" panose="02020603050405020304" pitchFamily="18" charset="0"/>
                </a:rPr>
                <a:t>2</a:t>
              </a:r>
            </a:p>
          </p:txBody>
        </p:sp>
      </p:grpSp>
      <p:grpSp>
        <p:nvGrpSpPr>
          <p:cNvPr id="53328" name="Group 80">
            <a:extLst>
              <a:ext uri="{FF2B5EF4-FFF2-40B4-BE49-F238E27FC236}">
                <a16:creationId xmlns:a16="http://schemas.microsoft.com/office/drawing/2014/main" xmlns="" id="{B5149085-BB05-4750-8ED5-70DDF184AE88}"/>
              </a:ext>
            </a:extLst>
          </p:cNvPr>
          <p:cNvGrpSpPr>
            <a:grpSpLocks/>
          </p:cNvGrpSpPr>
          <p:nvPr/>
        </p:nvGrpSpPr>
        <p:grpSpPr bwMode="auto">
          <a:xfrm>
            <a:off x="6731001" y="4033839"/>
            <a:ext cx="339725" cy="701675"/>
            <a:chOff x="1344" y="2400"/>
            <a:chExt cx="240" cy="504"/>
          </a:xfrm>
        </p:grpSpPr>
        <p:sp>
          <p:nvSpPr>
            <p:cNvPr id="53329" name="Arc 81">
              <a:extLst>
                <a:ext uri="{FF2B5EF4-FFF2-40B4-BE49-F238E27FC236}">
                  <a16:creationId xmlns:a16="http://schemas.microsoft.com/office/drawing/2014/main" xmlns="" id="{C71A10B4-78EC-4AD9-AAD2-7438A92A5F5B}"/>
                </a:ext>
              </a:extLst>
            </p:cNvPr>
            <p:cNvSpPr>
              <a:spLocks/>
            </p:cNvSpPr>
            <p:nvPr/>
          </p:nvSpPr>
          <p:spPr bwMode="auto">
            <a:xfrm rot="13267117" flipH="1">
              <a:off x="1375" y="2400"/>
              <a:ext cx="61" cy="191"/>
            </a:xfrm>
            <a:custGeom>
              <a:avLst/>
              <a:gdLst>
                <a:gd name="G0" fmla="+- 0 0 0"/>
                <a:gd name="G1" fmla="+- 21600 0 0"/>
                <a:gd name="G2" fmla="+- 21600 0 0"/>
                <a:gd name="T0" fmla="*/ 0 w 21399"/>
                <a:gd name="T1" fmla="*/ 0 h 21600"/>
                <a:gd name="T2" fmla="*/ 21399 w 21399"/>
                <a:gd name="T3" fmla="*/ 18658 h 21600"/>
                <a:gd name="T4" fmla="*/ 0 w 21399"/>
                <a:gd name="T5" fmla="*/ 21600 h 21600"/>
              </a:gdLst>
              <a:ahLst/>
              <a:cxnLst>
                <a:cxn ang="0">
                  <a:pos x="T0" y="T1"/>
                </a:cxn>
                <a:cxn ang="0">
                  <a:pos x="T2" y="T3"/>
                </a:cxn>
                <a:cxn ang="0">
                  <a:pos x="T4" y="T5"/>
                </a:cxn>
              </a:cxnLst>
              <a:rect l="0" t="0" r="r" b="b"/>
              <a:pathLst>
                <a:path w="21399" h="21600" fill="none" extrusionOk="0">
                  <a:moveTo>
                    <a:pt x="-1" y="0"/>
                  </a:moveTo>
                  <a:cubicBezTo>
                    <a:pt x="10792" y="0"/>
                    <a:pt x="19928" y="7966"/>
                    <a:pt x="21398" y="18658"/>
                  </a:cubicBezTo>
                </a:path>
                <a:path w="21399" h="21600" stroke="0" extrusionOk="0">
                  <a:moveTo>
                    <a:pt x="-1" y="0"/>
                  </a:moveTo>
                  <a:cubicBezTo>
                    <a:pt x="10792" y="0"/>
                    <a:pt x="19928" y="7966"/>
                    <a:pt x="21398" y="18658"/>
                  </a:cubicBezTo>
                  <a:lnTo>
                    <a:pt x="0" y="21600"/>
                  </a:lnTo>
                  <a:close/>
                </a:path>
              </a:pathLst>
            </a:custGeom>
            <a:noFill/>
            <a:ln w="28575">
              <a:solidFill>
                <a:srgbClr val="FF3399"/>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graphicFrame>
          <p:nvGraphicFramePr>
            <p:cNvPr id="53330" name="Object 82">
              <a:extLst>
                <a:ext uri="{FF2B5EF4-FFF2-40B4-BE49-F238E27FC236}">
                  <a16:creationId xmlns:a16="http://schemas.microsoft.com/office/drawing/2014/main" xmlns="" id="{1E958A84-AEBE-4303-90A7-AF09AF3E2031}"/>
                </a:ext>
              </a:extLst>
            </p:cNvPr>
            <p:cNvGraphicFramePr>
              <a:graphicFrameLocks noChangeAspect="1"/>
            </p:cNvGraphicFramePr>
            <p:nvPr/>
          </p:nvGraphicFramePr>
          <p:xfrm>
            <a:off x="1344" y="2593"/>
            <a:ext cx="240" cy="311"/>
          </p:xfrm>
          <a:graphic>
            <a:graphicData uri="http://schemas.openxmlformats.org/presentationml/2006/ole">
              <mc:AlternateContent xmlns:mc="http://schemas.openxmlformats.org/markup-compatibility/2006">
                <mc:Choice xmlns:v="urn:schemas-microsoft-com:vml" Requires="v">
                  <p:oleObj spid="_x0000_s75807" name="公式" r:id="rId10" imgW="177480" imgH="241200" progId="Equation.3">
                    <p:embed/>
                  </p:oleObj>
                </mc:Choice>
                <mc:Fallback>
                  <p:oleObj name="公式" r:id="rId10" imgW="177480" imgH="241200" progId="Equation.3">
                    <p:embed/>
                    <p:pic>
                      <p:nvPicPr>
                        <p:cNvPr id="53330" name="Object 82">
                          <a:extLst>
                            <a:ext uri="{FF2B5EF4-FFF2-40B4-BE49-F238E27FC236}">
                              <a16:creationId xmlns:a16="http://schemas.microsoft.com/office/drawing/2014/main" xmlns="" id="{1E958A84-AEBE-4303-90A7-AF09AF3E20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4" y="2593"/>
                          <a:ext cx="240"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331" name="Text Box 83">
            <a:extLst>
              <a:ext uri="{FF2B5EF4-FFF2-40B4-BE49-F238E27FC236}">
                <a16:creationId xmlns:a16="http://schemas.microsoft.com/office/drawing/2014/main" xmlns="" id="{F95E1436-FFA9-4C02-A76C-C6FB6E21593A}"/>
              </a:ext>
            </a:extLst>
          </p:cNvPr>
          <p:cNvSpPr txBox="1">
            <a:spLocks noChangeArrowheads="1"/>
          </p:cNvSpPr>
          <p:nvPr/>
        </p:nvSpPr>
        <p:spPr bwMode="auto">
          <a:xfrm>
            <a:off x="1981200" y="990600"/>
            <a:ext cx="7924800" cy="119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b="1">
                <a:solidFill>
                  <a:srgbClr val="CC0000"/>
                </a:solidFill>
                <a:latin typeface="Times New Roman" panose="02020603050405020304" pitchFamily="18" charset="0"/>
              </a:rPr>
              <a:t>        </a:t>
            </a:r>
            <a:r>
              <a:rPr lang="zh-CN" altLang="en-US" b="1">
                <a:solidFill>
                  <a:srgbClr val="CC0000"/>
                </a:solidFill>
                <a:latin typeface="Times New Roman" panose="02020603050405020304" pitchFamily="18" charset="0"/>
              </a:rPr>
              <a:t>注意：</a:t>
            </a:r>
            <a:r>
              <a:rPr lang="zh-CN" altLang="en-US" b="1">
                <a:solidFill>
                  <a:srgbClr val="000000"/>
                </a:solidFill>
                <a:latin typeface="Times New Roman" panose="02020603050405020304" pitchFamily="18" charset="0"/>
              </a:rPr>
              <a:t>一次起偏垂直入射面的振动仅很小部分被反射，所以</a:t>
            </a:r>
            <a:r>
              <a:rPr lang="zh-CN" altLang="en-US" b="1">
                <a:solidFill>
                  <a:srgbClr val="CC0000"/>
                </a:solidFill>
                <a:latin typeface="Times New Roman" panose="02020603050405020304" pitchFamily="18" charset="0"/>
              </a:rPr>
              <a:t>反射偏振光</a:t>
            </a:r>
            <a:r>
              <a:rPr lang="zh-CN" altLang="en-US" b="1">
                <a:solidFill>
                  <a:srgbClr val="CC0000"/>
                </a:solidFill>
                <a:latin typeface="宋体" panose="02010600030101010101" pitchFamily="2" charset="-122"/>
              </a:rPr>
              <a:t>很弱 </a:t>
            </a:r>
            <a:r>
              <a:rPr lang="en-US" altLang="zh-CN" b="1">
                <a:solidFill>
                  <a:srgbClr val="CC0000"/>
                </a:solidFill>
                <a:latin typeface="宋体" panose="02010600030101010101" pitchFamily="2" charset="-122"/>
              </a:rPr>
              <a:t>.</a:t>
            </a:r>
            <a:endParaRPr lang="en-US" altLang="zh-CN" b="1">
              <a:solidFill>
                <a:srgbClr val="000000"/>
              </a:solidFill>
              <a:latin typeface="宋体" panose="02010600030101010101" pitchFamily="2" charset="-122"/>
            </a:endParaRPr>
          </a:p>
        </p:txBody>
      </p:sp>
      <p:sp>
        <p:nvSpPr>
          <p:cNvPr id="53332" name="Rectangle 84">
            <a:extLst>
              <a:ext uri="{FF2B5EF4-FFF2-40B4-BE49-F238E27FC236}">
                <a16:creationId xmlns:a16="http://schemas.microsoft.com/office/drawing/2014/main" xmlns="" id="{341AFA6A-EA5F-4BB6-A9AF-64B49C22E3B3}"/>
              </a:ext>
            </a:extLst>
          </p:cNvPr>
          <p:cNvSpPr>
            <a:spLocks noChangeArrowheads="1"/>
          </p:cNvSpPr>
          <p:nvPr/>
        </p:nvSpPr>
        <p:spPr bwMode="auto">
          <a:xfrm>
            <a:off x="1981200" y="2286001"/>
            <a:ext cx="26670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b="1">
                <a:solidFill>
                  <a:srgbClr val="000000"/>
                </a:solidFill>
              </a:rPr>
              <a:t>一般应用</a:t>
            </a:r>
            <a:r>
              <a:rPr lang="zh-CN" altLang="en-US" b="1">
                <a:solidFill>
                  <a:srgbClr val="CC0000"/>
                </a:solidFill>
                <a:latin typeface="Times New Roman" panose="02020603050405020304" pitchFamily="18" charset="0"/>
              </a:rPr>
              <a:t>玻璃片堆</a:t>
            </a:r>
            <a:r>
              <a:rPr lang="zh-CN" altLang="en-US" b="1">
                <a:solidFill>
                  <a:srgbClr val="000000"/>
                </a:solidFill>
                <a:latin typeface="Times New Roman" panose="02020603050405020304" pitchFamily="18" charset="0"/>
              </a:rPr>
              <a:t>产生偏振光</a:t>
            </a:r>
            <a:r>
              <a:rPr lang="en-US" altLang="zh-CN" b="1">
                <a:solidFill>
                  <a:srgbClr val="000000"/>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3290"/>
                                        </p:tgtEl>
                                        <p:attrNameLst>
                                          <p:attrName>style.visibility</p:attrName>
                                        </p:attrNameLst>
                                      </p:cBhvr>
                                      <p:to>
                                        <p:strVal val="visible"/>
                                      </p:to>
                                    </p:set>
                                    <p:animEffect transition="in" filter="box(out)">
                                      <p:cBhvr>
                                        <p:cTn id="7" dur="500"/>
                                        <p:tgtEl>
                                          <p:spTgt spid="53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3309"/>
                                        </p:tgtEl>
                                        <p:attrNameLst>
                                          <p:attrName>style.visibility</p:attrName>
                                        </p:attrNameLst>
                                      </p:cBhvr>
                                      <p:to>
                                        <p:strVal val="visible"/>
                                      </p:to>
                                    </p:set>
                                    <p:animEffect transition="in" filter="box(out)">
                                      <p:cBhvr>
                                        <p:cTn id="12" dur="500"/>
                                        <p:tgtEl>
                                          <p:spTgt spid="533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331"/>
                                        </p:tgtEl>
                                        <p:attrNameLst>
                                          <p:attrName>style.visibility</p:attrName>
                                        </p:attrNameLst>
                                      </p:cBhvr>
                                      <p:to>
                                        <p:strVal val="visible"/>
                                      </p:to>
                                    </p:set>
                                    <p:animEffect transition="in" filter="blinds(horizontal)">
                                      <p:cBhvr>
                                        <p:cTn id="17" dur="500"/>
                                        <p:tgtEl>
                                          <p:spTgt spid="53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3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0B7CB512-8BDD-4040-9EAC-60D1CCB43249}"/>
              </a:ext>
            </a:extLst>
          </p:cNvPr>
          <p:cNvSpPr>
            <a:spLocks noGrp="1"/>
          </p:cNvSpPr>
          <p:nvPr>
            <p:ph type="sldNum" sz="quarter" idx="10"/>
          </p:nvPr>
        </p:nvSpPr>
        <p:spPr/>
        <p:txBody>
          <a:bodyPr/>
          <a:lstStyle/>
          <a:p>
            <a:fld id="{A86D8BB5-B812-418A-815E-B9822243D2E6}" type="slidenum">
              <a:rPr lang="en-US" altLang="zh-CN" smtClean="0"/>
              <a:pPr/>
              <a:t>27</a:t>
            </a:fld>
            <a:endParaRPr lang="en-US" altLang="zh-CN"/>
          </a:p>
        </p:txBody>
      </p:sp>
      <p:sp>
        <p:nvSpPr>
          <p:cNvPr id="3" name="文本框 2">
            <a:extLst>
              <a:ext uri="{FF2B5EF4-FFF2-40B4-BE49-F238E27FC236}">
                <a16:creationId xmlns:a16="http://schemas.microsoft.com/office/drawing/2014/main" xmlns="" id="{4B90F2DB-9EFF-4FA2-888C-34A39EE9F038}"/>
              </a:ext>
            </a:extLst>
          </p:cNvPr>
          <p:cNvSpPr txBox="1"/>
          <p:nvPr/>
        </p:nvSpPr>
        <p:spPr>
          <a:xfrm>
            <a:off x="1463198" y="116632"/>
            <a:ext cx="5472608" cy="584775"/>
          </a:xfrm>
          <a:prstGeom prst="rect">
            <a:avLst/>
          </a:prstGeom>
          <a:noFill/>
        </p:spPr>
        <p:txBody>
          <a:bodyPr wrap="square" rtlCol="0">
            <a:spAutoFit/>
          </a:bodyPr>
          <a:lstStyle/>
          <a:p>
            <a:r>
              <a:rPr lang="zh-CN" altLang="en-US" dirty="0"/>
              <a:t>偏振镜头。</a:t>
            </a:r>
          </a:p>
        </p:txBody>
      </p:sp>
      <p:pic>
        <p:nvPicPr>
          <p:cNvPr id="5" name="图片 4">
            <a:extLst>
              <a:ext uri="{FF2B5EF4-FFF2-40B4-BE49-F238E27FC236}">
                <a16:creationId xmlns:a16="http://schemas.microsoft.com/office/drawing/2014/main" xmlns="" id="{1F47DF70-FEB9-4D97-BB05-F449A8F01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 y="1247844"/>
            <a:ext cx="4052033" cy="5400600"/>
          </a:xfrm>
          <a:prstGeom prst="rect">
            <a:avLst/>
          </a:prstGeom>
        </p:spPr>
      </p:pic>
      <p:pic>
        <p:nvPicPr>
          <p:cNvPr id="7" name="图片 6">
            <a:extLst>
              <a:ext uri="{FF2B5EF4-FFF2-40B4-BE49-F238E27FC236}">
                <a16:creationId xmlns:a16="http://schemas.microsoft.com/office/drawing/2014/main" xmlns="" id="{1ED593AF-D56F-490A-A8A7-191184E6E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268" y="1197077"/>
            <a:ext cx="4159843" cy="5544291"/>
          </a:xfrm>
          <a:prstGeom prst="rect">
            <a:avLst/>
          </a:prstGeom>
        </p:spPr>
      </p:pic>
      <p:pic>
        <p:nvPicPr>
          <p:cNvPr id="9" name="图片 8">
            <a:extLst>
              <a:ext uri="{FF2B5EF4-FFF2-40B4-BE49-F238E27FC236}">
                <a16:creationId xmlns:a16="http://schemas.microsoft.com/office/drawing/2014/main" xmlns="" id="{81624A84-86C6-481F-B189-820E4548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4111" y="1194904"/>
            <a:ext cx="3935725" cy="5245583"/>
          </a:xfrm>
          <a:prstGeom prst="rect">
            <a:avLst/>
          </a:prstGeom>
        </p:spPr>
      </p:pic>
      <p:pic>
        <p:nvPicPr>
          <p:cNvPr id="11" name="图片 10">
            <a:extLst>
              <a:ext uri="{FF2B5EF4-FFF2-40B4-BE49-F238E27FC236}">
                <a16:creationId xmlns:a16="http://schemas.microsoft.com/office/drawing/2014/main" xmlns="" id="{EC25CF20-2B80-4083-9C42-4C27BDF1F2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8469" y="1194903"/>
            <a:ext cx="3886757" cy="5180318"/>
          </a:xfrm>
          <a:prstGeom prst="rect">
            <a:avLst/>
          </a:prstGeom>
        </p:spPr>
      </p:pic>
    </p:spTree>
    <p:extLst>
      <p:ext uri="{BB962C8B-B14F-4D97-AF65-F5344CB8AC3E}">
        <p14:creationId xmlns:p14="http://schemas.microsoft.com/office/powerpoint/2010/main" val="40977628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E3F25E7D-6889-400A-A72D-0BC0FA2C9CB6}"/>
              </a:ext>
            </a:extLst>
          </p:cNvPr>
          <p:cNvSpPr>
            <a:spLocks noGrp="1"/>
          </p:cNvSpPr>
          <p:nvPr>
            <p:ph type="sldNum" sz="quarter" idx="4294967295"/>
          </p:nvPr>
        </p:nvSpPr>
        <p:spPr>
          <a:xfrm>
            <a:off x="8610600" y="6356350"/>
            <a:ext cx="2743200" cy="365125"/>
          </a:xfrm>
          <a:prstGeom prst="rect">
            <a:avLst/>
          </a:prstGeom>
        </p:spPr>
        <p:txBody>
          <a:bodyPr/>
          <a:lstStyle/>
          <a:p>
            <a:fld id="{DBCAB00A-B4B8-4CE3-9135-344046960669}" type="slidenum">
              <a:rPr lang="en-US" altLang="zh-CN" smtClean="0"/>
              <a:pPr/>
              <a:t>28</a:t>
            </a:fld>
            <a:endParaRPr lang="en-US" altLang="zh-CN"/>
          </a:p>
        </p:txBody>
      </p:sp>
      <p:sp>
        <p:nvSpPr>
          <p:cNvPr id="3" name="文本框 2">
            <a:extLst>
              <a:ext uri="{FF2B5EF4-FFF2-40B4-BE49-F238E27FC236}">
                <a16:creationId xmlns:a16="http://schemas.microsoft.com/office/drawing/2014/main" xmlns="" id="{2F179019-2096-4AA0-B20C-94786221603F}"/>
              </a:ext>
            </a:extLst>
          </p:cNvPr>
          <p:cNvSpPr txBox="1"/>
          <p:nvPr/>
        </p:nvSpPr>
        <p:spPr>
          <a:xfrm>
            <a:off x="551384" y="1052736"/>
            <a:ext cx="10441160" cy="584775"/>
          </a:xfrm>
          <a:prstGeom prst="rect">
            <a:avLst/>
          </a:prstGeom>
          <a:noFill/>
        </p:spPr>
        <p:txBody>
          <a:bodyPr wrap="square" rtlCol="0">
            <a:spAutoFit/>
          </a:bodyPr>
          <a:lstStyle/>
          <a:p>
            <a:r>
              <a:rPr lang="en-US" altLang="zh-CN" dirty="0"/>
              <a:t>3D</a:t>
            </a:r>
            <a:r>
              <a:rPr lang="zh-CN" altLang="en-US"/>
              <a:t>电影</a:t>
            </a:r>
          </a:p>
        </p:txBody>
      </p:sp>
      <p:pic>
        <p:nvPicPr>
          <p:cNvPr id="5" name="图片 4">
            <a:extLst>
              <a:ext uri="{FF2B5EF4-FFF2-40B4-BE49-F238E27FC236}">
                <a16:creationId xmlns:a16="http://schemas.microsoft.com/office/drawing/2014/main" xmlns="" id="{03710A60-0485-494E-A4E6-8E4C1C20A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1844824"/>
            <a:ext cx="6724650" cy="40767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6844320" y="856800"/>
              <a:ext cx="4737240" cy="4565880"/>
            </p14:xfrm>
          </p:contentPart>
        </mc:Choice>
        <mc:Fallback>
          <p:pic>
            <p:nvPicPr>
              <p:cNvPr id="4" name="墨迹 3"/>
              <p:cNvPicPr/>
              <p:nvPr/>
            </p:nvPicPr>
            <p:blipFill>
              <a:blip r:embed="rId4"/>
              <a:stretch>
                <a:fillRect/>
              </a:stretch>
            </p:blipFill>
            <p:spPr>
              <a:xfrm>
                <a:off x="6836040" y="848160"/>
                <a:ext cx="4754160" cy="4579560"/>
              </a:xfrm>
              <a:prstGeom prst="rect">
                <a:avLst/>
              </a:prstGeom>
            </p:spPr>
          </p:pic>
        </mc:Fallback>
      </mc:AlternateContent>
    </p:spTree>
    <p:extLst>
      <p:ext uri="{BB962C8B-B14F-4D97-AF65-F5344CB8AC3E}">
        <p14:creationId xmlns:p14="http://schemas.microsoft.com/office/powerpoint/2010/main" val="3998136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
            <a:extLst>
              <a:ext uri="{FF2B5EF4-FFF2-40B4-BE49-F238E27FC236}">
                <a16:creationId xmlns:a16="http://schemas.microsoft.com/office/drawing/2014/main" xmlns="" id="{D8FF3DE1-C0D8-4BC6-AD0F-199DF9394933}"/>
              </a:ext>
            </a:extLst>
          </p:cNvPr>
          <p:cNvSpPr>
            <a:spLocks noGrp="1"/>
          </p:cNvSpPr>
          <p:nvPr>
            <p:ph type="sldNum" sz="quarter" idx="10"/>
          </p:nvPr>
        </p:nvSpPr>
        <p:spPr/>
        <p:txBody>
          <a:bodyPr/>
          <a:lstStyle/>
          <a:p>
            <a:fld id="{090A0FE0-E611-448E-884A-D7553CA5DBB6}" type="slidenum">
              <a:rPr lang="en-US" altLang="zh-CN">
                <a:solidFill>
                  <a:srgbClr val="000000"/>
                </a:solidFill>
              </a:rPr>
              <a:pPr/>
              <a:t>29</a:t>
            </a:fld>
            <a:endParaRPr lang="en-US" altLang="zh-CN">
              <a:solidFill>
                <a:srgbClr val="000000"/>
              </a:solidFill>
            </a:endParaRPr>
          </a:p>
        </p:txBody>
      </p:sp>
      <p:sp>
        <p:nvSpPr>
          <p:cNvPr id="50178" name="Rectangle 2">
            <a:extLst>
              <a:ext uri="{FF2B5EF4-FFF2-40B4-BE49-F238E27FC236}">
                <a16:creationId xmlns:a16="http://schemas.microsoft.com/office/drawing/2014/main" xmlns="" id="{5B647EA1-8303-491E-BE49-57E637581A2C}"/>
              </a:ext>
            </a:extLst>
          </p:cNvPr>
          <p:cNvSpPr>
            <a:spLocks noChangeArrowheads="1"/>
          </p:cNvSpPr>
          <p:nvPr/>
        </p:nvSpPr>
        <p:spPr bwMode="auto">
          <a:xfrm>
            <a:off x="7872414" y="101601"/>
            <a:ext cx="22558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a:solidFill>
                  <a:srgbClr val="000066"/>
                </a:solidFill>
                <a:latin typeface="楷体_GB2312" pitchFamily="49" charset="-122"/>
                <a:ea typeface="楷体_GB2312" pitchFamily="49" charset="-122"/>
              </a:rPr>
              <a:t>本章目录</a:t>
            </a:r>
          </a:p>
        </p:txBody>
      </p:sp>
      <p:sp>
        <p:nvSpPr>
          <p:cNvPr id="50179" name="Oval 3">
            <a:extLst>
              <a:ext uri="{FF2B5EF4-FFF2-40B4-BE49-F238E27FC236}">
                <a16:creationId xmlns:a16="http://schemas.microsoft.com/office/drawing/2014/main" xmlns="" id="{5CBD45CF-DB91-49A6-B5AC-766065F7360B}"/>
              </a:ext>
            </a:extLst>
          </p:cNvPr>
          <p:cNvSpPr>
            <a:spLocks noChangeArrowheads="1"/>
          </p:cNvSpPr>
          <p:nvPr/>
        </p:nvSpPr>
        <p:spPr bwMode="auto">
          <a:xfrm>
            <a:off x="6480175" y="584200"/>
            <a:ext cx="3824288" cy="71438"/>
          </a:xfrm>
          <a:prstGeom prst="ellipse">
            <a:avLst/>
          </a:prstGeom>
          <a:gradFill rotWithShape="1">
            <a:gsLst>
              <a:gs pos="0">
                <a:schemeClr val="bg1"/>
              </a:gs>
              <a:gs pos="50000">
                <a:srgbClr val="993366"/>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000000"/>
              </a:solidFill>
            </a:endParaRPr>
          </a:p>
        </p:txBody>
      </p:sp>
      <p:sp>
        <p:nvSpPr>
          <p:cNvPr id="50181" name="Text Box 5">
            <a:extLst>
              <a:ext uri="{FF2B5EF4-FFF2-40B4-BE49-F238E27FC236}">
                <a16:creationId xmlns:a16="http://schemas.microsoft.com/office/drawing/2014/main" xmlns="" id="{7F459109-4994-4A9A-A762-B0B86A9EFB08}"/>
              </a:ext>
            </a:extLst>
          </p:cNvPr>
          <p:cNvSpPr txBox="1">
            <a:spLocks noChangeArrowheads="1"/>
          </p:cNvSpPr>
          <p:nvPr/>
        </p:nvSpPr>
        <p:spPr bwMode="auto">
          <a:xfrm>
            <a:off x="2495550" y="750888"/>
            <a:ext cx="41036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b="1">
                <a:solidFill>
                  <a:srgbClr val="000066"/>
                </a:solidFill>
                <a:ea typeface="楷体_GB2312" pitchFamily="49" charset="-122"/>
              </a:rPr>
              <a:t>选择进入下一节：</a:t>
            </a:r>
          </a:p>
        </p:txBody>
      </p:sp>
      <p:sp>
        <p:nvSpPr>
          <p:cNvPr id="50182" name="Rectangle 6">
            <a:hlinkClick r:id="rId2"/>
            <a:extLst>
              <a:ext uri="{FF2B5EF4-FFF2-40B4-BE49-F238E27FC236}">
                <a16:creationId xmlns:a16="http://schemas.microsoft.com/office/drawing/2014/main" xmlns="" id="{E7DB3B2B-70AD-4907-A9A9-27954D85D4E6}"/>
              </a:ext>
            </a:extLst>
          </p:cNvPr>
          <p:cNvSpPr>
            <a:spLocks noChangeArrowheads="1"/>
          </p:cNvSpPr>
          <p:nvPr/>
        </p:nvSpPr>
        <p:spPr bwMode="auto">
          <a:xfrm>
            <a:off x="3419476" y="1795463"/>
            <a:ext cx="3675063"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5000"/>
              </a:spcBef>
            </a:pPr>
            <a:r>
              <a:rPr kumimoji="1" lang="en-US" altLang="zh-CN" b="1">
                <a:solidFill>
                  <a:srgbClr val="000066"/>
                </a:solidFill>
                <a:latin typeface="楷体_GB2312" pitchFamily="49" charset="-122"/>
                <a:ea typeface="楷体_GB2312" pitchFamily="49" charset="-122"/>
              </a:rPr>
              <a:t>11-9  </a:t>
            </a:r>
            <a:r>
              <a:rPr kumimoji="1" lang="zh-CN" altLang="en-US" b="1">
                <a:solidFill>
                  <a:srgbClr val="000066"/>
                </a:solidFill>
                <a:latin typeface="楷体_GB2312" pitchFamily="49" charset="-122"/>
                <a:ea typeface="楷体_GB2312" pitchFamily="49" charset="-122"/>
              </a:rPr>
              <a:t>衍射光栅 </a:t>
            </a:r>
          </a:p>
        </p:txBody>
      </p:sp>
      <p:sp>
        <p:nvSpPr>
          <p:cNvPr id="50183" name="Rectangle 7">
            <a:hlinkClick r:id="rId3"/>
            <a:extLst>
              <a:ext uri="{FF2B5EF4-FFF2-40B4-BE49-F238E27FC236}">
                <a16:creationId xmlns:a16="http://schemas.microsoft.com/office/drawing/2014/main" xmlns="" id="{A09BC40F-FAA5-46AF-B461-B1A2C04531A4}"/>
              </a:ext>
            </a:extLst>
          </p:cNvPr>
          <p:cNvSpPr>
            <a:spLocks noChangeArrowheads="1"/>
          </p:cNvSpPr>
          <p:nvPr/>
        </p:nvSpPr>
        <p:spPr bwMode="auto">
          <a:xfrm>
            <a:off x="3411538" y="2514600"/>
            <a:ext cx="6018212"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5000"/>
              </a:spcBef>
            </a:pPr>
            <a:r>
              <a:rPr kumimoji="1" lang="en-US" altLang="zh-CN" b="1">
                <a:solidFill>
                  <a:srgbClr val="000066"/>
                </a:solidFill>
                <a:latin typeface="楷体_GB2312" pitchFamily="49" charset="-122"/>
                <a:ea typeface="楷体_GB2312" pitchFamily="49" charset="-122"/>
              </a:rPr>
              <a:t>11-10 </a:t>
            </a:r>
            <a:r>
              <a:rPr kumimoji="1" lang="zh-CN" altLang="en-US" b="1">
                <a:solidFill>
                  <a:srgbClr val="000066"/>
                </a:solidFill>
                <a:latin typeface="楷体_GB2312" pitchFamily="49" charset="-122"/>
                <a:ea typeface="楷体_GB2312" pitchFamily="49" charset="-122"/>
              </a:rPr>
              <a:t>光的偏振性 马吕斯定律</a:t>
            </a:r>
          </a:p>
        </p:txBody>
      </p:sp>
      <p:sp>
        <p:nvSpPr>
          <p:cNvPr id="50184" name="Rectangle 8">
            <a:hlinkClick r:id="rId4"/>
            <a:extLst>
              <a:ext uri="{FF2B5EF4-FFF2-40B4-BE49-F238E27FC236}">
                <a16:creationId xmlns:a16="http://schemas.microsoft.com/office/drawing/2014/main" xmlns="" id="{0B55463A-116D-4D68-A3B7-C36A67E777DF}"/>
              </a:ext>
            </a:extLst>
          </p:cNvPr>
          <p:cNvSpPr>
            <a:spLocks noChangeArrowheads="1"/>
          </p:cNvSpPr>
          <p:nvPr/>
        </p:nvSpPr>
        <p:spPr bwMode="auto">
          <a:xfrm>
            <a:off x="3421063" y="3924300"/>
            <a:ext cx="5427662"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5000"/>
              </a:spcBef>
            </a:pPr>
            <a:r>
              <a:rPr kumimoji="1" lang="en-US" altLang="zh-CN" b="1">
                <a:solidFill>
                  <a:srgbClr val="000066"/>
                </a:solidFill>
                <a:latin typeface="楷体_GB2312" pitchFamily="49" charset="-122"/>
                <a:ea typeface="楷体_GB2312" pitchFamily="49" charset="-122"/>
              </a:rPr>
              <a:t>11-12 </a:t>
            </a:r>
            <a:r>
              <a:rPr kumimoji="1" lang="zh-CN" altLang="en-US" b="1">
                <a:solidFill>
                  <a:srgbClr val="000066"/>
                </a:solidFill>
                <a:latin typeface="楷体_GB2312" pitchFamily="49" charset="-122"/>
                <a:ea typeface="楷体_GB2312" pitchFamily="49" charset="-122"/>
              </a:rPr>
              <a:t>双折射  偏振棱镜</a:t>
            </a:r>
          </a:p>
        </p:txBody>
      </p:sp>
      <p:sp>
        <p:nvSpPr>
          <p:cNvPr id="50185" name="Rectangle 9">
            <a:hlinkClick r:id="rId5"/>
            <a:extLst>
              <a:ext uri="{FF2B5EF4-FFF2-40B4-BE49-F238E27FC236}">
                <a16:creationId xmlns:a16="http://schemas.microsoft.com/office/drawing/2014/main" xmlns="" id="{5BF7B379-6D77-4E74-A9B9-D4ACD1578960}"/>
              </a:ext>
            </a:extLst>
          </p:cNvPr>
          <p:cNvSpPr>
            <a:spLocks noChangeArrowheads="1"/>
          </p:cNvSpPr>
          <p:nvPr/>
        </p:nvSpPr>
        <p:spPr bwMode="auto">
          <a:xfrm>
            <a:off x="3408363" y="3214688"/>
            <a:ext cx="5808662"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5000"/>
              </a:spcBef>
            </a:pPr>
            <a:r>
              <a:rPr kumimoji="1" lang="en-US" altLang="zh-CN" b="1">
                <a:solidFill>
                  <a:srgbClr val="000066"/>
                </a:solidFill>
                <a:latin typeface="楷体_GB2312" pitchFamily="49" charset="-122"/>
                <a:ea typeface="楷体_GB2312" pitchFamily="49" charset="-122"/>
              </a:rPr>
              <a:t>11-11 </a:t>
            </a:r>
            <a:r>
              <a:rPr kumimoji="1" lang="zh-CN" altLang="en-US" b="1">
                <a:solidFill>
                  <a:srgbClr val="000066"/>
                </a:solidFill>
                <a:latin typeface="楷体_GB2312" pitchFamily="49" charset="-122"/>
                <a:ea typeface="楷体_GB2312" pitchFamily="49" charset="-122"/>
              </a:rPr>
              <a:t>反射光和折射光的偏振</a:t>
            </a:r>
          </a:p>
        </p:txBody>
      </p:sp>
      <p:sp>
        <p:nvSpPr>
          <p:cNvPr id="50186" name="Rectangle 10">
            <a:extLst>
              <a:ext uri="{FF2B5EF4-FFF2-40B4-BE49-F238E27FC236}">
                <a16:creationId xmlns:a16="http://schemas.microsoft.com/office/drawing/2014/main" xmlns="" id="{9F6DB6A3-3EBC-45E2-82FE-C77DE3F10480}"/>
              </a:ext>
            </a:extLst>
          </p:cNvPr>
          <p:cNvSpPr>
            <a:spLocks noChangeArrowheads="1"/>
          </p:cNvSpPr>
          <p:nvPr/>
        </p:nvSpPr>
        <p:spPr bwMode="auto">
          <a:xfrm>
            <a:off x="3221038" y="4637088"/>
            <a:ext cx="40640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5000"/>
              </a:spcBef>
            </a:pPr>
            <a:r>
              <a:rPr kumimoji="1" lang="en-US" altLang="zh-CN" b="1">
                <a:solidFill>
                  <a:srgbClr val="000066"/>
                </a:solidFill>
                <a:latin typeface="楷体_GB2312" pitchFamily="49" charset="-122"/>
                <a:ea typeface="楷体_GB2312" pitchFamily="49" charset="-122"/>
              </a:rPr>
              <a:t>*11-13 </a:t>
            </a:r>
            <a:r>
              <a:rPr kumimoji="1" lang="zh-CN" altLang="en-US" b="1">
                <a:solidFill>
                  <a:srgbClr val="000066"/>
                </a:solidFill>
                <a:latin typeface="楷体_GB2312" pitchFamily="49" charset="-122"/>
                <a:ea typeface="楷体_GB2312" pitchFamily="49" charset="-122"/>
              </a:rPr>
              <a:t>液晶显示</a:t>
            </a:r>
          </a:p>
        </p:txBody>
      </p:sp>
      <p:sp>
        <p:nvSpPr>
          <p:cNvPr id="50187" name="Rectangle 11">
            <a:hlinkClick r:id="rId6"/>
            <a:extLst>
              <a:ext uri="{FF2B5EF4-FFF2-40B4-BE49-F238E27FC236}">
                <a16:creationId xmlns:a16="http://schemas.microsoft.com/office/drawing/2014/main" xmlns="" id="{F7AAE912-D5D1-4600-BE10-6754A8730202}"/>
              </a:ext>
            </a:extLst>
          </p:cNvPr>
          <p:cNvSpPr>
            <a:spLocks noChangeArrowheads="1"/>
          </p:cNvSpPr>
          <p:nvPr/>
        </p:nvSpPr>
        <p:spPr bwMode="auto">
          <a:xfrm>
            <a:off x="3235325" y="5322888"/>
            <a:ext cx="40640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5000"/>
              </a:spcBef>
            </a:pPr>
            <a:r>
              <a:rPr kumimoji="1" lang="en-US" altLang="zh-CN" b="1">
                <a:solidFill>
                  <a:srgbClr val="000066"/>
                </a:solidFill>
                <a:latin typeface="楷体_GB2312" pitchFamily="49" charset="-122"/>
                <a:ea typeface="楷体_GB2312" pitchFamily="49" charset="-122"/>
              </a:rPr>
              <a:t>*11-14 </a:t>
            </a:r>
            <a:r>
              <a:rPr kumimoji="1" lang="zh-CN" altLang="en-US" b="1">
                <a:solidFill>
                  <a:srgbClr val="000066"/>
                </a:solidFill>
                <a:latin typeface="楷体_GB2312" pitchFamily="49" charset="-122"/>
                <a:ea typeface="楷体_GB2312" pitchFamily="49" charset="-122"/>
              </a:rPr>
              <a:t>几何光学</a:t>
            </a:r>
          </a:p>
        </p:txBody>
      </p:sp>
      <p:sp>
        <p:nvSpPr>
          <p:cNvPr id="50189" name="WordArt 13">
            <a:hlinkClick r:id="rId7"/>
            <a:extLst>
              <a:ext uri="{FF2B5EF4-FFF2-40B4-BE49-F238E27FC236}">
                <a16:creationId xmlns:a16="http://schemas.microsoft.com/office/drawing/2014/main" xmlns="" id="{89352194-2CA6-462A-BCFB-9E9AB56BDE96}"/>
              </a:ext>
            </a:extLst>
          </p:cNvPr>
          <p:cNvSpPr>
            <a:spLocks noChangeArrowheads="1" noChangeShapeType="1" noTextEdit="1"/>
          </p:cNvSpPr>
          <p:nvPr/>
        </p:nvSpPr>
        <p:spPr bwMode="auto">
          <a:xfrm>
            <a:off x="10126664" y="5978525"/>
            <a:ext cx="327025" cy="241300"/>
          </a:xfrm>
          <a:prstGeom prst="rect">
            <a:avLst/>
          </a:prstGeom>
        </p:spPr>
        <p:txBody>
          <a:bodyPr wrap="none" fromWordArt="1">
            <a:prstTxWarp prst="textChevronInverted">
              <a:avLst>
                <a:gd name="adj" fmla="val 75000"/>
              </a:avLst>
            </a:prstTxWarp>
          </a:bodyPr>
          <a:lstStyle/>
          <a:p>
            <a:pPr algn="ctr"/>
            <a:r>
              <a:rPr lang="en-US" altLang="zh-CN" sz="3600" kern="10">
                <a:ln w="9525">
                  <a:solidFill>
                    <a:srgbClr val="000066"/>
                  </a:solidFill>
                  <a:round/>
                  <a:headEnd/>
                  <a:tailEnd/>
                </a:ln>
                <a:solidFill>
                  <a:srgbClr val="000066"/>
                </a:solidFill>
                <a:effectLst>
                  <a:outerShdw dist="45791" dir="2021404" algn="ctr" rotWithShape="0">
                    <a:srgbClr val="C0C0C0"/>
                  </a:outerShdw>
                </a:effectLst>
                <a:latin typeface="宋体" panose="02010600030101010101" pitchFamily="2" charset="-122"/>
              </a:rPr>
              <a:t>END</a:t>
            </a:r>
            <a:endParaRPr lang="zh-CN" altLang="en-US" sz="3600" kern="10">
              <a:ln w="9525">
                <a:solidFill>
                  <a:srgbClr val="000066"/>
                </a:solidFill>
                <a:round/>
                <a:headEnd/>
                <a:tailEnd/>
              </a:ln>
              <a:solidFill>
                <a:srgbClr val="000066"/>
              </a:solidFill>
              <a:effectLst>
                <a:outerShdw dist="45791" dir="2021404" algn="ctr" rotWithShape="0">
                  <a:srgbClr val="C0C0C0"/>
                </a:outerShdw>
              </a:effectLst>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灯片编号占位符 1">
            <a:extLst>
              <a:ext uri="{FF2B5EF4-FFF2-40B4-BE49-F238E27FC236}">
                <a16:creationId xmlns:a16="http://schemas.microsoft.com/office/drawing/2014/main" xmlns="" id="{422C1414-F084-45CA-AB67-9DC75D2405C5}"/>
              </a:ext>
            </a:extLst>
          </p:cNvPr>
          <p:cNvSpPr>
            <a:spLocks noGrp="1"/>
          </p:cNvSpPr>
          <p:nvPr>
            <p:ph type="sldNum" sz="quarter" idx="12"/>
          </p:nvPr>
        </p:nvSpPr>
        <p:spPr/>
        <p:txBody>
          <a:bodyPr/>
          <a:lstStyle/>
          <a:p>
            <a:fld id="{E3B08E1D-7FF5-45A8-BA3F-C7406D4D618D}" type="slidenum">
              <a:rPr lang="en-US" altLang="zh-CN"/>
              <a:pPr/>
              <a:t>3</a:t>
            </a:fld>
            <a:endParaRPr lang="en-US" altLang="zh-CN"/>
          </a:p>
        </p:txBody>
      </p:sp>
      <p:grpSp>
        <p:nvGrpSpPr>
          <p:cNvPr id="36925" name="Group 61">
            <a:extLst>
              <a:ext uri="{FF2B5EF4-FFF2-40B4-BE49-F238E27FC236}">
                <a16:creationId xmlns:a16="http://schemas.microsoft.com/office/drawing/2014/main" xmlns="" id="{FB6237D7-D6F6-47B2-907D-1E2DFD0B84C2}"/>
              </a:ext>
            </a:extLst>
          </p:cNvPr>
          <p:cNvGrpSpPr>
            <a:grpSpLocks/>
          </p:cNvGrpSpPr>
          <p:nvPr/>
        </p:nvGrpSpPr>
        <p:grpSpPr bwMode="auto">
          <a:xfrm>
            <a:off x="2590800" y="2971800"/>
            <a:ext cx="4267200" cy="2133600"/>
            <a:chOff x="672" y="1872"/>
            <a:chExt cx="2688" cy="1344"/>
          </a:xfrm>
        </p:grpSpPr>
        <p:sp>
          <p:nvSpPr>
            <p:cNvPr id="36905" name="Rectangle 41">
              <a:extLst>
                <a:ext uri="{FF2B5EF4-FFF2-40B4-BE49-F238E27FC236}">
                  <a16:creationId xmlns:a16="http://schemas.microsoft.com/office/drawing/2014/main" xmlns="" id="{A258311C-2226-4830-B697-4AE69549A80C}"/>
                </a:ext>
              </a:extLst>
            </p:cNvPr>
            <p:cNvSpPr>
              <a:spLocks noChangeArrowheads="1"/>
            </p:cNvSpPr>
            <p:nvPr/>
          </p:nvSpPr>
          <p:spPr bwMode="auto">
            <a:xfrm>
              <a:off x="672" y="1872"/>
              <a:ext cx="2688" cy="13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6" name="Line 42">
              <a:extLst>
                <a:ext uri="{FF2B5EF4-FFF2-40B4-BE49-F238E27FC236}">
                  <a16:creationId xmlns:a16="http://schemas.microsoft.com/office/drawing/2014/main" xmlns="" id="{42380EF4-4FC4-4A5C-AE6C-A47E6366A0C5}"/>
                </a:ext>
              </a:extLst>
            </p:cNvPr>
            <p:cNvSpPr>
              <a:spLocks noChangeShapeType="1"/>
            </p:cNvSpPr>
            <p:nvPr/>
          </p:nvSpPr>
          <p:spPr bwMode="auto">
            <a:xfrm>
              <a:off x="768" y="2496"/>
              <a:ext cx="2544" cy="0"/>
            </a:xfrm>
            <a:prstGeom prst="line">
              <a:avLst/>
            </a:prstGeom>
            <a:noFill/>
            <a:ln w="19050">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7" name="Text Box 43">
              <a:extLst>
                <a:ext uri="{FF2B5EF4-FFF2-40B4-BE49-F238E27FC236}">
                  <a16:creationId xmlns:a16="http://schemas.microsoft.com/office/drawing/2014/main" xmlns="" id="{AF0C7D10-A21D-4D81-B41F-C7CC1F0650C6}"/>
                </a:ext>
              </a:extLst>
            </p:cNvPr>
            <p:cNvSpPr txBox="1">
              <a:spLocks noChangeArrowheads="1"/>
            </p:cNvSpPr>
            <p:nvPr/>
          </p:nvSpPr>
          <p:spPr bwMode="auto">
            <a:xfrm>
              <a:off x="1440" y="2832"/>
              <a:ext cx="1104" cy="371"/>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solidFill>
                    <a:srgbClr val="000000"/>
                  </a:solidFill>
                  <a:latin typeface="Times New Roman" panose="02020603050405020304" pitchFamily="18" charset="0"/>
                </a:rPr>
                <a:t>振动面</a:t>
              </a:r>
            </a:p>
          </p:txBody>
        </p:sp>
        <p:sp>
          <p:nvSpPr>
            <p:cNvPr id="36909" name="Freeform 45">
              <a:extLst>
                <a:ext uri="{FF2B5EF4-FFF2-40B4-BE49-F238E27FC236}">
                  <a16:creationId xmlns:a16="http://schemas.microsoft.com/office/drawing/2014/main" xmlns="" id="{66560091-F94B-4FB8-9D9B-9AE32D62F2C3}"/>
                </a:ext>
              </a:extLst>
            </p:cNvPr>
            <p:cNvSpPr>
              <a:spLocks/>
            </p:cNvSpPr>
            <p:nvPr/>
          </p:nvSpPr>
          <p:spPr bwMode="auto">
            <a:xfrm>
              <a:off x="979" y="2156"/>
              <a:ext cx="939" cy="657"/>
            </a:xfrm>
            <a:custGeom>
              <a:avLst/>
              <a:gdLst>
                <a:gd name="T0" fmla="*/ 0 w 880"/>
                <a:gd name="T1" fmla="*/ 426 h 849"/>
                <a:gd name="T2" fmla="*/ 93 w 880"/>
                <a:gd name="T3" fmla="*/ 112 h 849"/>
                <a:gd name="T4" fmla="*/ 220 w 880"/>
                <a:gd name="T5" fmla="*/ 2 h 849"/>
                <a:gd name="T6" fmla="*/ 341 w 880"/>
                <a:gd name="T7" fmla="*/ 124 h 849"/>
                <a:gd name="T8" fmla="*/ 440 w 880"/>
                <a:gd name="T9" fmla="*/ 426 h 849"/>
                <a:gd name="T10" fmla="*/ 521 w 880"/>
                <a:gd name="T11" fmla="*/ 696 h 849"/>
                <a:gd name="T12" fmla="*/ 660 w 880"/>
                <a:gd name="T13" fmla="*/ 849 h 849"/>
                <a:gd name="T14" fmla="*/ 793 w 880"/>
                <a:gd name="T15" fmla="*/ 696 h 849"/>
                <a:gd name="T16" fmla="*/ 880 w 880"/>
                <a:gd name="T17" fmla="*/ 426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0" h="849">
                  <a:moveTo>
                    <a:pt x="0" y="426"/>
                  </a:moveTo>
                  <a:cubicBezTo>
                    <a:pt x="15" y="374"/>
                    <a:pt x="56" y="183"/>
                    <a:pt x="93" y="112"/>
                  </a:cubicBezTo>
                  <a:cubicBezTo>
                    <a:pt x="130" y="41"/>
                    <a:pt x="179" y="0"/>
                    <a:pt x="220" y="2"/>
                  </a:cubicBezTo>
                  <a:cubicBezTo>
                    <a:pt x="261" y="4"/>
                    <a:pt x="304" y="53"/>
                    <a:pt x="341" y="124"/>
                  </a:cubicBezTo>
                  <a:cubicBezTo>
                    <a:pt x="378" y="195"/>
                    <a:pt x="410" y="331"/>
                    <a:pt x="440" y="426"/>
                  </a:cubicBezTo>
                  <a:cubicBezTo>
                    <a:pt x="470" y="521"/>
                    <a:pt x="484" y="626"/>
                    <a:pt x="521" y="696"/>
                  </a:cubicBezTo>
                  <a:cubicBezTo>
                    <a:pt x="558" y="766"/>
                    <a:pt x="615" y="849"/>
                    <a:pt x="660" y="849"/>
                  </a:cubicBezTo>
                  <a:cubicBezTo>
                    <a:pt x="705" y="849"/>
                    <a:pt x="756" y="766"/>
                    <a:pt x="793" y="696"/>
                  </a:cubicBezTo>
                  <a:cubicBezTo>
                    <a:pt x="830" y="626"/>
                    <a:pt x="862" y="482"/>
                    <a:pt x="880" y="426"/>
                  </a:cubicBezTo>
                </a:path>
              </a:pathLst>
            </a:custGeom>
            <a:noFill/>
            <a:ln w="28575" cmpd="sng">
              <a:solidFill>
                <a:srgbClr val="FF0000"/>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0" name="Line 46">
              <a:extLst>
                <a:ext uri="{FF2B5EF4-FFF2-40B4-BE49-F238E27FC236}">
                  <a16:creationId xmlns:a16="http://schemas.microsoft.com/office/drawing/2014/main" xmlns="" id="{61A8BC11-8DFB-458C-AB15-E126DDD68585}"/>
                </a:ext>
              </a:extLst>
            </p:cNvPr>
            <p:cNvSpPr>
              <a:spLocks noChangeShapeType="1"/>
            </p:cNvSpPr>
            <p:nvPr/>
          </p:nvSpPr>
          <p:spPr bwMode="auto">
            <a:xfrm flipV="1">
              <a:off x="1215" y="2158"/>
              <a:ext cx="0" cy="327"/>
            </a:xfrm>
            <a:prstGeom prst="line">
              <a:avLst/>
            </a:prstGeom>
            <a:noFill/>
            <a:ln w="952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1" name="Line 47">
              <a:extLst>
                <a:ext uri="{FF2B5EF4-FFF2-40B4-BE49-F238E27FC236}">
                  <a16:creationId xmlns:a16="http://schemas.microsoft.com/office/drawing/2014/main" xmlns="" id="{D25EFCA0-A255-460C-9B6E-95CC4A091178}"/>
                </a:ext>
              </a:extLst>
            </p:cNvPr>
            <p:cNvSpPr>
              <a:spLocks noChangeShapeType="1"/>
            </p:cNvSpPr>
            <p:nvPr/>
          </p:nvSpPr>
          <p:spPr bwMode="auto">
            <a:xfrm flipV="1">
              <a:off x="2136" y="2158"/>
              <a:ext cx="0" cy="327"/>
            </a:xfrm>
            <a:prstGeom prst="line">
              <a:avLst/>
            </a:prstGeom>
            <a:noFill/>
            <a:ln w="952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2" name="Line 48">
              <a:extLst>
                <a:ext uri="{FF2B5EF4-FFF2-40B4-BE49-F238E27FC236}">
                  <a16:creationId xmlns:a16="http://schemas.microsoft.com/office/drawing/2014/main" xmlns="" id="{29F517E9-21C5-4D5F-9DBA-51814CE0D9DE}"/>
                </a:ext>
              </a:extLst>
            </p:cNvPr>
            <p:cNvSpPr>
              <a:spLocks noChangeShapeType="1"/>
            </p:cNvSpPr>
            <p:nvPr/>
          </p:nvSpPr>
          <p:spPr bwMode="auto">
            <a:xfrm flipV="1">
              <a:off x="1683" y="2485"/>
              <a:ext cx="0" cy="328"/>
            </a:xfrm>
            <a:prstGeom prst="line">
              <a:avLst/>
            </a:prstGeom>
            <a:noFill/>
            <a:ln w="9525">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3" name="Line 49">
              <a:extLst>
                <a:ext uri="{FF2B5EF4-FFF2-40B4-BE49-F238E27FC236}">
                  <a16:creationId xmlns:a16="http://schemas.microsoft.com/office/drawing/2014/main" xmlns="" id="{B3415629-0391-4620-ACDB-D4D4187AA6A5}"/>
                </a:ext>
              </a:extLst>
            </p:cNvPr>
            <p:cNvSpPr>
              <a:spLocks noChangeShapeType="1"/>
            </p:cNvSpPr>
            <p:nvPr/>
          </p:nvSpPr>
          <p:spPr bwMode="auto">
            <a:xfrm flipV="1">
              <a:off x="2604" y="2485"/>
              <a:ext cx="0" cy="328"/>
            </a:xfrm>
            <a:prstGeom prst="line">
              <a:avLst/>
            </a:prstGeom>
            <a:noFill/>
            <a:ln w="9525">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4" name="Freeform 50">
              <a:extLst>
                <a:ext uri="{FF2B5EF4-FFF2-40B4-BE49-F238E27FC236}">
                  <a16:creationId xmlns:a16="http://schemas.microsoft.com/office/drawing/2014/main" xmlns="" id="{327E20E3-7335-4389-A342-984F178C8893}"/>
                </a:ext>
              </a:extLst>
            </p:cNvPr>
            <p:cNvSpPr>
              <a:spLocks/>
            </p:cNvSpPr>
            <p:nvPr/>
          </p:nvSpPr>
          <p:spPr bwMode="auto">
            <a:xfrm>
              <a:off x="1576" y="2485"/>
              <a:ext cx="1" cy="250"/>
            </a:xfrm>
            <a:custGeom>
              <a:avLst/>
              <a:gdLst>
                <a:gd name="T0" fmla="*/ 1 w 1"/>
                <a:gd name="T1" fmla="*/ 323 h 323"/>
                <a:gd name="T2" fmla="*/ 0 w 1"/>
                <a:gd name="T3" fmla="*/ 0 h 323"/>
              </a:gdLst>
              <a:ahLst/>
              <a:cxnLst>
                <a:cxn ang="0">
                  <a:pos x="T0" y="T1"/>
                </a:cxn>
                <a:cxn ang="0">
                  <a:pos x="T2" y="T3"/>
                </a:cxn>
              </a:cxnLst>
              <a:rect l="0" t="0" r="r" b="b"/>
              <a:pathLst>
                <a:path w="1" h="323">
                  <a:moveTo>
                    <a:pt x="1" y="323"/>
                  </a:moveTo>
                  <a:lnTo>
                    <a:pt x="0" y="0"/>
                  </a:lnTo>
                </a:path>
              </a:pathLst>
            </a:custGeom>
            <a:noFill/>
            <a:ln w="9525">
              <a:solidFill>
                <a:srgbClr val="FF0000"/>
              </a:solidFill>
              <a:round/>
              <a:headEnd type="triangl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5" name="Freeform 51">
              <a:extLst>
                <a:ext uri="{FF2B5EF4-FFF2-40B4-BE49-F238E27FC236}">
                  <a16:creationId xmlns:a16="http://schemas.microsoft.com/office/drawing/2014/main" xmlns="" id="{5E80D8AA-AE2C-4F84-BE08-3A45AEEA55CC}"/>
                </a:ext>
              </a:extLst>
            </p:cNvPr>
            <p:cNvSpPr>
              <a:spLocks/>
            </p:cNvSpPr>
            <p:nvPr/>
          </p:nvSpPr>
          <p:spPr bwMode="auto">
            <a:xfrm>
              <a:off x="1791" y="2485"/>
              <a:ext cx="2" cy="247"/>
            </a:xfrm>
            <a:custGeom>
              <a:avLst/>
              <a:gdLst>
                <a:gd name="T0" fmla="*/ 0 w 2"/>
                <a:gd name="T1" fmla="*/ 319 h 319"/>
                <a:gd name="T2" fmla="*/ 2 w 2"/>
                <a:gd name="T3" fmla="*/ 0 h 319"/>
              </a:gdLst>
              <a:ahLst/>
              <a:cxnLst>
                <a:cxn ang="0">
                  <a:pos x="T0" y="T1"/>
                </a:cxn>
                <a:cxn ang="0">
                  <a:pos x="T2" y="T3"/>
                </a:cxn>
              </a:cxnLst>
              <a:rect l="0" t="0" r="r" b="b"/>
              <a:pathLst>
                <a:path w="2" h="319">
                  <a:moveTo>
                    <a:pt x="0" y="319"/>
                  </a:moveTo>
                  <a:lnTo>
                    <a:pt x="2" y="0"/>
                  </a:lnTo>
                </a:path>
              </a:pathLst>
            </a:custGeom>
            <a:noFill/>
            <a:ln w="9525">
              <a:solidFill>
                <a:srgbClr val="FF0000"/>
              </a:solidFill>
              <a:round/>
              <a:headEnd type="triangl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6" name="Line 52">
              <a:extLst>
                <a:ext uri="{FF2B5EF4-FFF2-40B4-BE49-F238E27FC236}">
                  <a16:creationId xmlns:a16="http://schemas.microsoft.com/office/drawing/2014/main" xmlns="" id="{15642985-F314-42E1-AAD8-498244086346}"/>
                </a:ext>
              </a:extLst>
            </p:cNvPr>
            <p:cNvSpPr>
              <a:spLocks noChangeShapeType="1"/>
            </p:cNvSpPr>
            <p:nvPr/>
          </p:nvSpPr>
          <p:spPr bwMode="auto">
            <a:xfrm flipV="1">
              <a:off x="2495" y="2485"/>
              <a:ext cx="1" cy="274"/>
            </a:xfrm>
            <a:prstGeom prst="line">
              <a:avLst/>
            </a:prstGeom>
            <a:noFill/>
            <a:ln w="9525">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7" name="Freeform 53">
              <a:extLst>
                <a:ext uri="{FF2B5EF4-FFF2-40B4-BE49-F238E27FC236}">
                  <a16:creationId xmlns:a16="http://schemas.microsoft.com/office/drawing/2014/main" xmlns="" id="{618EDC30-3C8C-4A03-849E-CA41792BABCF}"/>
                </a:ext>
              </a:extLst>
            </p:cNvPr>
            <p:cNvSpPr>
              <a:spLocks/>
            </p:cNvSpPr>
            <p:nvPr/>
          </p:nvSpPr>
          <p:spPr bwMode="auto">
            <a:xfrm>
              <a:off x="2700" y="2484"/>
              <a:ext cx="4" cy="275"/>
            </a:xfrm>
            <a:custGeom>
              <a:avLst/>
              <a:gdLst>
                <a:gd name="T0" fmla="*/ 0 w 4"/>
                <a:gd name="T1" fmla="*/ 356 h 356"/>
                <a:gd name="T2" fmla="*/ 4 w 4"/>
                <a:gd name="T3" fmla="*/ 0 h 356"/>
              </a:gdLst>
              <a:ahLst/>
              <a:cxnLst>
                <a:cxn ang="0">
                  <a:pos x="T0" y="T1"/>
                </a:cxn>
                <a:cxn ang="0">
                  <a:pos x="T2" y="T3"/>
                </a:cxn>
              </a:cxnLst>
              <a:rect l="0" t="0" r="r" b="b"/>
              <a:pathLst>
                <a:path w="4" h="356">
                  <a:moveTo>
                    <a:pt x="0" y="356"/>
                  </a:moveTo>
                  <a:lnTo>
                    <a:pt x="4" y="0"/>
                  </a:lnTo>
                </a:path>
              </a:pathLst>
            </a:custGeom>
            <a:noFill/>
            <a:ln w="9525">
              <a:solidFill>
                <a:srgbClr val="FF0000"/>
              </a:solidFill>
              <a:round/>
              <a:headEnd type="triangl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8" name="Line 54">
              <a:extLst>
                <a:ext uri="{FF2B5EF4-FFF2-40B4-BE49-F238E27FC236}">
                  <a16:creationId xmlns:a16="http://schemas.microsoft.com/office/drawing/2014/main" xmlns="" id="{F58365AA-40C6-445C-B2D0-E165D1102BBE}"/>
                </a:ext>
              </a:extLst>
            </p:cNvPr>
            <p:cNvSpPr>
              <a:spLocks noChangeShapeType="1"/>
            </p:cNvSpPr>
            <p:nvPr/>
          </p:nvSpPr>
          <p:spPr bwMode="auto">
            <a:xfrm flipV="1">
              <a:off x="2034" y="2202"/>
              <a:ext cx="0" cy="283"/>
            </a:xfrm>
            <a:prstGeom prst="line">
              <a:avLst/>
            </a:prstGeom>
            <a:noFill/>
            <a:ln w="952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9" name="Line 55">
              <a:extLst>
                <a:ext uri="{FF2B5EF4-FFF2-40B4-BE49-F238E27FC236}">
                  <a16:creationId xmlns:a16="http://schemas.microsoft.com/office/drawing/2014/main" xmlns="" id="{76CA5AC8-63E5-4A0D-A9F8-02613545AA37}"/>
                </a:ext>
              </a:extLst>
            </p:cNvPr>
            <p:cNvSpPr>
              <a:spLocks noChangeShapeType="1"/>
            </p:cNvSpPr>
            <p:nvPr/>
          </p:nvSpPr>
          <p:spPr bwMode="auto">
            <a:xfrm flipV="1">
              <a:off x="2239" y="2202"/>
              <a:ext cx="0" cy="283"/>
            </a:xfrm>
            <a:prstGeom prst="line">
              <a:avLst/>
            </a:prstGeom>
            <a:noFill/>
            <a:ln w="9525">
              <a:solidFill>
                <a:srgbClr val="FF0000"/>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0" name="Freeform 56">
              <a:extLst>
                <a:ext uri="{FF2B5EF4-FFF2-40B4-BE49-F238E27FC236}">
                  <a16:creationId xmlns:a16="http://schemas.microsoft.com/office/drawing/2014/main" xmlns="" id="{0E8048CF-9B7E-4423-8DF6-D3FB23D4FCC4}"/>
                </a:ext>
              </a:extLst>
            </p:cNvPr>
            <p:cNvSpPr>
              <a:spLocks/>
            </p:cNvSpPr>
            <p:nvPr/>
          </p:nvSpPr>
          <p:spPr bwMode="auto">
            <a:xfrm>
              <a:off x="1317" y="2230"/>
              <a:ext cx="1" cy="255"/>
            </a:xfrm>
            <a:custGeom>
              <a:avLst/>
              <a:gdLst>
                <a:gd name="T0" fmla="*/ 0 w 1"/>
                <a:gd name="T1" fmla="*/ 329 h 329"/>
                <a:gd name="T2" fmla="*/ 0 w 1"/>
                <a:gd name="T3" fmla="*/ 0 h 329"/>
              </a:gdLst>
              <a:ahLst/>
              <a:cxnLst>
                <a:cxn ang="0">
                  <a:pos x="T0" y="T1"/>
                </a:cxn>
                <a:cxn ang="0">
                  <a:pos x="T2" y="T3"/>
                </a:cxn>
              </a:cxnLst>
              <a:rect l="0" t="0" r="r" b="b"/>
              <a:pathLst>
                <a:path w="1" h="329">
                  <a:moveTo>
                    <a:pt x="0" y="329"/>
                  </a:moveTo>
                  <a:lnTo>
                    <a:pt x="0" y="0"/>
                  </a:lnTo>
                </a:path>
              </a:pathLst>
            </a:custGeom>
            <a:noFill/>
            <a:ln w="9525">
              <a:solidFill>
                <a:srgbClr val="FF0000"/>
              </a:solidFill>
              <a:round/>
              <a:headEnd type="none" w="sm" len="lg"/>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1" name="Freeform 57">
              <a:extLst>
                <a:ext uri="{FF2B5EF4-FFF2-40B4-BE49-F238E27FC236}">
                  <a16:creationId xmlns:a16="http://schemas.microsoft.com/office/drawing/2014/main" xmlns="" id="{5B5DEE26-5B15-4B9B-B6F1-1316FA27D095}"/>
                </a:ext>
              </a:extLst>
            </p:cNvPr>
            <p:cNvSpPr>
              <a:spLocks/>
            </p:cNvSpPr>
            <p:nvPr/>
          </p:nvSpPr>
          <p:spPr bwMode="auto">
            <a:xfrm>
              <a:off x="1108" y="2218"/>
              <a:ext cx="4" cy="267"/>
            </a:xfrm>
            <a:custGeom>
              <a:avLst/>
              <a:gdLst>
                <a:gd name="T0" fmla="*/ 4 w 4"/>
                <a:gd name="T1" fmla="*/ 345 h 345"/>
                <a:gd name="T2" fmla="*/ 0 w 4"/>
                <a:gd name="T3" fmla="*/ 0 h 345"/>
              </a:gdLst>
              <a:ahLst/>
              <a:cxnLst>
                <a:cxn ang="0">
                  <a:pos x="T0" y="T1"/>
                </a:cxn>
                <a:cxn ang="0">
                  <a:pos x="T2" y="T3"/>
                </a:cxn>
              </a:cxnLst>
              <a:rect l="0" t="0" r="r" b="b"/>
              <a:pathLst>
                <a:path w="4" h="345">
                  <a:moveTo>
                    <a:pt x="4" y="345"/>
                  </a:moveTo>
                  <a:lnTo>
                    <a:pt x="0" y="0"/>
                  </a:lnTo>
                </a:path>
              </a:pathLst>
            </a:custGeom>
            <a:noFill/>
            <a:ln w="9525">
              <a:solidFill>
                <a:srgbClr val="FF0000"/>
              </a:solidFill>
              <a:round/>
              <a:headEnd type="none" w="sm" len="lg"/>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2" name="Freeform 58">
              <a:extLst>
                <a:ext uri="{FF2B5EF4-FFF2-40B4-BE49-F238E27FC236}">
                  <a16:creationId xmlns:a16="http://schemas.microsoft.com/office/drawing/2014/main" xmlns="" id="{080B0915-A346-4B81-B4EF-0630691F33B1}"/>
                </a:ext>
              </a:extLst>
            </p:cNvPr>
            <p:cNvSpPr>
              <a:spLocks/>
            </p:cNvSpPr>
            <p:nvPr/>
          </p:nvSpPr>
          <p:spPr bwMode="auto">
            <a:xfrm>
              <a:off x="1915" y="2158"/>
              <a:ext cx="917" cy="661"/>
            </a:xfrm>
            <a:custGeom>
              <a:avLst/>
              <a:gdLst>
                <a:gd name="T0" fmla="*/ 0 w 860"/>
                <a:gd name="T1" fmla="*/ 426 h 855"/>
                <a:gd name="T2" fmla="*/ 93 w 860"/>
                <a:gd name="T3" fmla="*/ 112 h 855"/>
                <a:gd name="T4" fmla="*/ 220 w 860"/>
                <a:gd name="T5" fmla="*/ 2 h 855"/>
                <a:gd name="T6" fmla="*/ 341 w 860"/>
                <a:gd name="T7" fmla="*/ 124 h 855"/>
                <a:gd name="T8" fmla="*/ 432 w 860"/>
                <a:gd name="T9" fmla="*/ 422 h 855"/>
                <a:gd name="T10" fmla="*/ 508 w 860"/>
                <a:gd name="T11" fmla="*/ 702 h 855"/>
                <a:gd name="T12" fmla="*/ 656 w 860"/>
                <a:gd name="T13" fmla="*/ 854 h 855"/>
                <a:gd name="T14" fmla="*/ 793 w 860"/>
                <a:gd name="T15" fmla="*/ 696 h 855"/>
                <a:gd name="T16" fmla="*/ 860 w 860"/>
                <a:gd name="T17" fmla="*/ 426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0" h="855">
                  <a:moveTo>
                    <a:pt x="0" y="426"/>
                  </a:moveTo>
                  <a:cubicBezTo>
                    <a:pt x="15" y="374"/>
                    <a:pt x="56" y="183"/>
                    <a:pt x="93" y="112"/>
                  </a:cubicBezTo>
                  <a:cubicBezTo>
                    <a:pt x="130" y="41"/>
                    <a:pt x="179" y="0"/>
                    <a:pt x="220" y="2"/>
                  </a:cubicBezTo>
                  <a:cubicBezTo>
                    <a:pt x="261" y="4"/>
                    <a:pt x="306" y="54"/>
                    <a:pt x="341" y="124"/>
                  </a:cubicBezTo>
                  <a:cubicBezTo>
                    <a:pt x="376" y="194"/>
                    <a:pt x="404" y="326"/>
                    <a:pt x="432" y="422"/>
                  </a:cubicBezTo>
                  <a:cubicBezTo>
                    <a:pt x="460" y="518"/>
                    <a:pt x="471" y="630"/>
                    <a:pt x="508" y="702"/>
                  </a:cubicBezTo>
                  <a:cubicBezTo>
                    <a:pt x="545" y="774"/>
                    <a:pt x="609" y="855"/>
                    <a:pt x="656" y="854"/>
                  </a:cubicBezTo>
                  <a:cubicBezTo>
                    <a:pt x="703" y="853"/>
                    <a:pt x="759" y="767"/>
                    <a:pt x="793" y="696"/>
                  </a:cubicBezTo>
                  <a:cubicBezTo>
                    <a:pt x="827" y="625"/>
                    <a:pt x="846" y="482"/>
                    <a:pt x="860" y="426"/>
                  </a:cubicBezTo>
                </a:path>
              </a:pathLst>
            </a:custGeom>
            <a:noFill/>
            <a:ln w="28575" cmpd="sng">
              <a:solidFill>
                <a:srgbClr val="FF0000"/>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6866" name="Text Box 2">
            <a:extLst>
              <a:ext uri="{FF2B5EF4-FFF2-40B4-BE49-F238E27FC236}">
                <a16:creationId xmlns:a16="http://schemas.microsoft.com/office/drawing/2014/main" xmlns="" id="{7D10684C-445E-4DE7-B9BC-A81E1F33403B}"/>
              </a:ext>
            </a:extLst>
          </p:cNvPr>
          <p:cNvSpPr txBox="1">
            <a:spLocks noChangeArrowheads="1"/>
          </p:cNvSpPr>
          <p:nvPr/>
        </p:nvSpPr>
        <p:spPr bwMode="auto">
          <a:xfrm>
            <a:off x="2286000" y="1233489"/>
            <a:ext cx="518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3"/>
              </a:buBlip>
            </a:pPr>
            <a:r>
              <a:rPr lang="en-US" altLang="zh-CN" b="1">
                <a:solidFill>
                  <a:srgbClr val="000000"/>
                </a:solidFill>
                <a:latin typeface="Times New Roman" panose="02020603050405020304" pitchFamily="18" charset="0"/>
              </a:rPr>
              <a:t>    </a:t>
            </a:r>
            <a:r>
              <a:rPr lang="zh-CN" altLang="en-US" b="1">
                <a:solidFill>
                  <a:srgbClr val="CC0000"/>
                </a:solidFill>
                <a:latin typeface="Times New Roman" panose="02020603050405020304" pitchFamily="18" charset="0"/>
              </a:rPr>
              <a:t>偏振光</a:t>
            </a:r>
            <a:r>
              <a:rPr lang="zh-CN" altLang="en-US" b="1">
                <a:solidFill>
                  <a:srgbClr val="000000"/>
                </a:solidFill>
                <a:latin typeface="Times New Roman" panose="02020603050405020304" pitchFamily="18" charset="0"/>
              </a:rPr>
              <a:t>（线偏振光）</a:t>
            </a:r>
          </a:p>
        </p:txBody>
      </p:sp>
      <p:grpSp>
        <p:nvGrpSpPr>
          <p:cNvPr id="36867" name="Group 3">
            <a:extLst>
              <a:ext uri="{FF2B5EF4-FFF2-40B4-BE49-F238E27FC236}">
                <a16:creationId xmlns:a16="http://schemas.microsoft.com/office/drawing/2014/main" xmlns="" id="{2FF4925C-68E6-48FE-AFC2-01765E724288}"/>
              </a:ext>
            </a:extLst>
          </p:cNvPr>
          <p:cNvGrpSpPr>
            <a:grpSpLocks/>
          </p:cNvGrpSpPr>
          <p:nvPr/>
        </p:nvGrpSpPr>
        <p:grpSpPr bwMode="auto">
          <a:xfrm>
            <a:off x="7086600" y="2971800"/>
            <a:ext cx="2819400" cy="2133600"/>
            <a:chOff x="864" y="1296"/>
            <a:chExt cx="1776" cy="1344"/>
          </a:xfrm>
        </p:grpSpPr>
        <p:sp>
          <p:nvSpPr>
            <p:cNvPr id="36868" name="Rectangle 4">
              <a:extLst>
                <a:ext uri="{FF2B5EF4-FFF2-40B4-BE49-F238E27FC236}">
                  <a16:creationId xmlns:a16="http://schemas.microsoft.com/office/drawing/2014/main" xmlns="" id="{210D5E66-365F-4EF0-89A6-96DDD4795477}"/>
                </a:ext>
              </a:extLst>
            </p:cNvPr>
            <p:cNvSpPr>
              <a:spLocks noChangeArrowheads="1"/>
            </p:cNvSpPr>
            <p:nvPr/>
          </p:nvSpPr>
          <p:spPr bwMode="auto">
            <a:xfrm>
              <a:off x="864" y="1296"/>
              <a:ext cx="1776" cy="13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69" name="Text Box 5">
              <a:extLst>
                <a:ext uri="{FF2B5EF4-FFF2-40B4-BE49-F238E27FC236}">
                  <a16:creationId xmlns:a16="http://schemas.microsoft.com/office/drawing/2014/main" xmlns="" id="{B85A74B9-A372-4F5A-839A-E6A10769898B}"/>
                </a:ext>
              </a:extLst>
            </p:cNvPr>
            <p:cNvSpPr txBox="1">
              <a:spLocks noChangeArrowheads="1"/>
            </p:cNvSpPr>
            <p:nvPr/>
          </p:nvSpPr>
          <p:spPr bwMode="auto">
            <a:xfrm>
              <a:off x="864" y="1296"/>
              <a:ext cx="1776" cy="371"/>
            </a:xfrm>
            <a:prstGeom prst="rect">
              <a:avLst/>
            </a:prstGeom>
            <a:gradFill rotWithShape="0">
              <a:gsLst>
                <a:gs pos="0">
                  <a:srgbClr val="FFEFFF"/>
                </a:gs>
                <a:gs pos="50000">
                  <a:srgbClr val="FFFFFF"/>
                </a:gs>
                <a:gs pos="100000">
                  <a:srgbClr val="FFEF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solidFill>
                    <a:srgbClr val="000000"/>
                  </a:solidFill>
                  <a:latin typeface="Times New Roman" panose="02020603050405020304" pitchFamily="18" charset="0"/>
                </a:rPr>
                <a:t>符号表示</a:t>
              </a:r>
            </a:p>
          </p:txBody>
        </p:sp>
        <p:grpSp>
          <p:nvGrpSpPr>
            <p:cNvPr id="36870" name="Group 6">
              <a:extLst>
                <a:ext uri="{FF2B5EF4-FFF2-40B4-BE49-F238E27FC236}">
                  <a16:creationId xmlns:a16="http://schemas.microsoft.com/office/drawing/2014/main" xmlns="" id="{26A01991-074A-4F94-9474-B4BAC4FC3467}"/>
                </a:ext>
              </a:extLst>
            </p:cNvPr>
            <p:cNvGrpSpPr>
              <a:grpSpLocks/>
            </p:cNvGrpSpPr>
            <p:nvPr/>
          </p:nvGrpSpPr>
          <p:grpSpPr bwMode="auto">
            <a:xfrm>
              <a:off x="1056" y="1824"/>
              <a:ext cx="1440" cy="336"/>
              <a:chOff x="1008" y="1776"/>
              <a:chExt cx="1440" cy="336"/>
            </a:xfrm>
          </p:grpSpPr>
          <p:sp>
            <p:nvSpPr>
              <p:cNvPr id="36871" name="Line 7">
                <a:extLst>
                  <a:ext uri="{FF2B5EF4-FFF2-40B4-BE49-F238E27FC236}">
                    <a16:creationId xmlns:a16="http://schemas.microsoft.com/office/drawing/2014/main" xmlns="" id="{DCB1D1C1-E12B-417F-8ABC-FB30F6A358FF}"/>
                  </a:ext>
                </a:extLst>
              </p:cNvPr>
              <p:cNvSpPr>
                <a:spLocks noChangeShapeType="1"/>
              </p:cNvSpPr>
              <p:nvPr/>
            </p:nvSpPr>
            <p:spPr bwMode="auto">
              <a:xfrm>
                <a:off x="1008" y="1944"/>
                <a:ext cx="144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2" name="Line 8">
                <a:extLst>
                  <a:ext uri="{FF2B5EF4-FFF2-40B4-BE49-F238E27FC236}">
                    <a16:creationId xmlns:a16="http://schemas.microsoft.com/office/drawing/2014/main" xmlns="" id="{5B1CE6B3-28D1-497D-9146-201C38193EC3}"/>
                  </a:ext>
                </a:extLst>
              </p:cNvPr>
              <p:cNvSpPr>
                <a:spLocks noChangeShapeType="1"/>
              </p:cNvSpPr>
              <p:nvPr/>
            </p:nvSpPr>
            <p:spPr bwMode="auto">
              <a:xfrm>
                <a:off x="1200" y="1776"/>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3" name="Line 9">
                <a:extLst>
                  <a:ext uri="{FF2B5EF4-FFF2-40B4-BE49-F238E27FC236}">
                    <a16:creationId xmlns:a16="http://schemas.microsoft.com/office/drawing/2014/main" xmlns="" id="{016F2785-6756-407F-B7D0-FE94402C4888}"/>
                  </a:ext>
                </a:extLst>
              </p:cNvPr>
              <p:cNvSpPr>
                <a:spLocks noChangeShapeType="1"/>
              </p:cNvSpPr>
              <p:nvPr/>
            </p:nvSpPr>
            <p:spPr bwMode="auto">
              <a:xfrm>
                <a:off x="1433" y="1776"/>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4" name="Line 10">
                <a:extLst>
                  <a:ext uri="{FF2B5EF4-FFF2-40B4-BE49-F238E27FC236}">
                    <a16:creationId xmlns:a16="http://schemas.microsoft.com/office/drawing/2014/main" xmlns="" id="{C079C2AD-C235-441A-AEF8-C655CDB1B70F}"/>
                  </a:ext>
                </a:extLst>
              </p:cNvPr>
              <p:cNvSpPr>
                <a:spLocks noChangeShapeType="1"/>
              </p:cNvSpPr>
              <p:nvPr/>
            </p:nvSpPr>
            <p:spPr bwMode="auto">
              <a:xfrm>
                <a:off x="1667" y="1776"/>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5" name="Line 11">
                <a:extLst>
                  <a:ext uri="{FF2B5EF4-FFF2-40B4-BE49-F238E27FC236}">
                    <a16:creationId xmlns:a16="http://schemas.microsoft.com/office/drawing/2014/main" xmlns="" id="{E96361B1-B462-4346-9F2B-3BF00EAE3A0D}"/>
                  </a:ext>
                </a:extLst>
              </p:cNvPr>
              <p:cNvSpPr>
                <a:spLocks noChangeShapeType="1"/>
              </p:cNvSpPr>
              <p:nvPr/>
            </p:nvSpPr>
            <p:spPr bwMode="auto">
              <a:xfrm>
                <a:off x="1900" y="1776"/>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6" name="Line 12">
                <a:extLst>
                  <a:ext uri="{FF2B5EF4-FFF2-40B4-BE49-F238E27FC236}">
                    <a16:creationId xmlns:a16="http://schemas.microsoft.com/office/drawing/2014/main" xmlns="" id="{C7045FE3-B080-4D66-AEE0-FB5725AE5344}"/>
                  </a:ext>
                </a:extLst>
              </p:cNvPr>
              <p:cNvSpPr>
                <a:spLocks noChangeShapeType="1"/>
              </p:cNvSpPr>
              <p:nvPr/>
            </p:nvSpPr>
            <p:spPr bwMode="auto">
              <a:xfrm>
                <a:off x="2134" y="1776"/>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877" name="Group 13">
              <a:extLst>
                <a:ext uri="{FF2B5EF4-FFF2-40B4-BE49-F238E27FC236}">
                  <a16:creationId xmlns:a16="http://schemas.microsoft.com/office/drawing/2014/main" xmlns="" id="{5BD3B9FE-A91A-444B-BEAD-EB62D0DE2F76}"/>
                </a:ext>
              </a:extLst>
            </p:cNvPr>
            <p:cNvGrpSpPr>
              <a:grpSpLocks/>
            </p:cNvGrpSpPr>
            <p:nvPr/>
          </p:nvGrpSpPr>
          <p:grpSpPr bwMode="auto">
            <a:xfrm>
              <a:off x="1056" y="2400"/>
              <a:ext cx="1440" cy="96"/>
              <a:chOff x="1056" y="2448"/>
              <a:chExt cx="1440" cy="96"/>
            </a:xfrm>
          </p:grpSpPr>
          <p:sp>
            <p:nvSpPr>
              <p:cNvPr id="36878" name="Line 14">
                <a:extLst>
                  <a:ext uri="{FF2B5EF4-FFF2-40B4-BE49-F238E27FC236}">
                    <a16:creationId xmlns:a16="http://schemas.microsoft.com/office/drawing/2014/main" xmlns="" id="{DE416FBF-4A95-4457-9661-85B0E1CC3ABB}"/>
                  </a:ext>
                </a:extLst>
              </p:cNvPr>
              <p:cNvSpPr>
                <a:spLocks noChangeShapeType="1"/>
              </p:cNvSpPr>
              <p:nvPr/>
            </p:nvSpPr>
            <p:spPr bwMode="auto">
              <a:xfrm>
                <a:off x="1056" y="2496"/>
                <a:ext cx="144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9" name="Oval 15">
                <a:extLst>
                  <a:ext uri="{FF2B5EF4-FFF2-40B4-BE49-F238E27FC236}">
                    <a16:creationId xmlns:a16="http://schemas.microsoft.com/office/drawing/2014/main" xmlns="" id="{478A626F-64E3-4AEE-B40E-FD27670B1267}"/>
                  </a:ext>
                </a:extLst>
              </p:cNvPr>
              <p:cNvSpPr>
                <a:spLocks noChangeArrowheads="1"/>
              </p:cNvSpPr>
              <p:nvPr/>
            </p:nvSpPr>
            <p:spPr bwMode="auto">
              <a:xfrm>
                <a:off x="1243" y="2448"/>
                <a:ext cx="74"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0" name="Oval 16">
                <a:extLst>
                  <a:ext uri="{FF2B5EF4-FFF2-40B4-BE49-F238E27FC236}">
                    <a16:creationId xmlns:a16="http://schemas.microsoft.com/office/drawing/2014/main" xmlns="" id="{FFA07F23-D9C6-4720-9A4F-E644F7EC7033}"/>
                  </a:ext>
                </a:extLst>
              </p:cNvPr>
              <p:cNvSpPr>
                <a:spLocks noChangeArrowheads="1"/>
              </p:cNvSpPr>
              <p:nvPr/>
            </p:nvSpPr>
            <p:spPr bwMode="auto">
              <a:xfrm>
                <a:off x="1467" y="2448"/>
                <a:ext cx="74"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1" name="Oval 17">
                <a:extLst>
                  <a:ext uri="{FF2B5EF4-FFF2-40B4-BE49-F238E27FC236}">
                    <a16:creationId xmlns:a16="http://schemas.microsoft.com/office/drawing/2014/main" xmlns="" id="{B15F4B0B-FBDF-45AF-81E3-C97B5EF8B86A}"/>
                  </a:ext>
                </a:extLst>
              </p:cNvPr>
              <p:cNvSpPr>
                <a:spLocks noChangeArrowheads="1"/>
              </p:cNvSpPr>
              <p:nvPr/>
            </p:nvSpPr>
            <p:spPr bwMode="auto">
              <a:xfrm>
                <a:off x="1691" y="2448"/>
                <a:ext cx="74"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2" name="Oval 18">
                <a:extLst>
                  <a:ext uri="{FF2B5EF4-FFF2-40B4-BE49-F238E27FC236}">
                    <a16:creationId xmlns:a16="http://schemas.microsoft.com/office/drawing/2014/main" xmlns="" id="{188ECBC8-9004-4518-BFCE-2124F29C4B51}"/>
                  </a:ext>
                </a:extLst>
              </p:cNvPr>
              <p:cNvSpPr>
                <a:spLocks noChangeArrowheads="1"/>
              </p:cNvSpPr>
              <p:nvPr/>
            </p:nvSpPr>
            <p:spPr bwMode="auto">
              <a:xfrm>
                <a:off x="1915" y="2448"/>
                <a:ext cx="74"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3" name="Oval 19">
                <a:extLst>
                  <a:ext uri="{FF2B5EF4-FFF2-40B4-BE49-F238E27FC236}">
                    <a16:creationId xmlns:a16="http://schemas.microsoft.com/office/drawing/2014/main" xmlns="" id="{3A98D63E-D05F-4195-89BA-F23C2AE0D5CD}"/>
                  </a:ext>
                </a:extLst>
              </p:cNvPr>
              <p:cNvSpPr>
                <a:spLocks noChangeArrowheads="1"/>
              </p:cNvSpPr>
              <p:nvPr/>
            </p:nvSpPr>
            <p:spPr bwMode="auto">
              <a:xfrm>
                <a:off x="2139" y="2448"/>
                <a:ext cx="74"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6903" name="Rectangle 39">
            <a:extLst>
              <a:ext uri="{FF2B5EF4-FFF2-40B4-BE49-F238E27FC236}">
                <a16:creationId xmlns:a16="http://schemas.microsoft.com/office/drawing/2014/main" xmlns="" id="{E1DE612B-8807-4B02-ADC3-E0E794246E29}"/>
              </a:ext>
            </a:extLst>
          </p:cNvPr>
          <p:cNvSpPr>
            <a:spLocks noChangeArrowheads="1"/>
          </p:cNvSpPr>
          <p:nvPr/>
        </p:nvSpPr>
        <p:spPr bwMode="auto">
          <a:xfrm>
            <a:off x="3352800" y="1981200"/>
            <a:ext cx="6172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00"/>
                </a:solidFill>
                <a:latin typeface="Times New Roman" panose="02020603050405020304" pitchFamily="18" charset="0"/>
              </a:rPr>
              <a:t>光振动只沿某一固定方向的光 </a:t>
            </a:r>
            <a:r>
              <a:rPr lang="en-US" altLang="zh-CN" b="1">
                <a:solidFill>
                  <a:srgbClr val="000000"/>
                </a:solidFill>
                <a:latin typeface="Times New Roman" panose="02020603050405020304" pitchFamily="18" charset="0"/>
              </a:rPr>
              <a:t>.</a:t>
            </a:r>
          </a:p>
        </p:txBody>
      </p:sp>
      <p:graphicFrame>
        <p:nvGraphicFramePr>
          <p:cNvPr id="36908" name="Object 44">
            <a:extLst>
              <a:ext uri="{FF2B5EF4-FFF2-40B4-BE49-F238E27FC236}">
                <a16:creationId xmlns:a16="http://schemas.microsoft.com/office/drawing/2014/main" xmlns="" id="{AED0B248-8C4F-48AC-B509-4CDB4F799089}"/>
              </a:ext>
            </a:extLst>
          </p:cNvPr>
          <p:cNvGraphicFramePr>
            <a:graphicFrameLocks noChangeAspect="1"/>
          </p:cNvGraphicFramePr>
          <p:nvPr/>
        </p:nvGraphicFramePr>
        <p:xfrm>
          <a:off x="6297613" y="4065588"/>
          <a:ext cx="246062" cy="328612"/>
        </p:xfrm>
        <a:graphic>
          <a:graphicData uri="http://schemas.openxmlformats.org/presentationml/2006/ole">
            <mc:AlternateContent xmlns:mc="http://schemas.openxmlformats.org/markup-compatibility/2006">
              <mc:Choice xmlns:v="urn:schemas-microsoft-com:vml" Requires="v">
                <p:oleObj spid="_x0000_s36948" name="Equation" r:id="rId4" imgW="126720" imgH="139680" progId="Equation.3">
                  <p:embed/>
                </p:oleObj>
              </mc:Choice>
              <mc:Fallback>
                <p:oleObj name="Equation" r:id="rId4" imgW="126720" imgH="139680" progId="Equation.3">
                  <p:embed/>
                  <p:pic>
                    <p:nvPicPr>
                      <p:cNvPr id="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7613" y="4065588"/>
                        <a:ext cx="246062"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3" name="Object 59">
            <a:extLst>
              <a:ext uri="{FF2B5EF4-FFF2-40B4-BE49-F238E27FC236}">
                <a16:creationId xmlns:a16="http://schemas.microsoft.com/office/drawing/2014/main" xmlns="" id="{1AD51FB2-640C-4D57-B698-90FD7C89B5C9}"/>
              </a:ext>
            </a:extLst>
          </p:cNvPr>
          <p:cNvGraphicFramePr>
            <a:graphicFrameLocks noChangeAspect="1"/>
          </p:cNvGraphicFramePr>
          <p:nvPr/>
        </p:nvGraphicFramePr>
        <p:xfrm>
          <a:off x="5392738" y="3370264"/>
          <a:ext cx="284162" cy="306387"/>
        </p:xfrm>
        <a:graphic>
          <a:graphicData uri="http://schemas.openxmlformats.org/presentationml/2006/ole">
            <mc:AlternateContent xmlns:mc="http://schemas.openxmlformats.org/markup-compatibility/2006">
              <mc:Choice xmlns:v="urn:schemas-microsoft-com:vml" Requires="v">
                <p:oleObj spid="_x0000_s36949" name="Equation" r:id="rId6" imgW="152280" imgH="164880" progId="Equation.3">
                  <p:embed/>
                </p:oleObj>
              </mc:Choice>
              <mc:Fallback>
                <p:oleObj name="Equation" r:id="rId6" imgW="152280" imgH="164880" progId="Equation.3">
                  <p:embed/>
                  <p:pic>
                    <p:nvPicPr>
                      <p:cNvPr id="0"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2738" y="3370264"/>
                        <a:ext cx="284162"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2" name="墨迹 1"/>
              <p14:cNvContentPartPr/>
              <p14:nvPr/>
            </p14:nvContentPartPr>
            <p14:xfrm>
              <a:off x="4727520" y="682560"/>
              <a:ext cx="6406920" cy="4104720"/>
            </p14:xfrm>
          </p:contentPart>
        </mc:Choice>
        <mc:Fallback>
          <p:pic>
            <p:nvPicPr>
              <p:cNvPr id="2" name="墨迹 1"/>
              <p:cNvPicPr/>
              <p:nvPr/>
            </p:nvPicPr>
            <p:blipFill>
              <a:blip r:embed="rId9"/>
              <a:stretch>
                <a:fillRect/>
              </a:stretch>
            </p:blipFill>
            <p:spPr>
              <a:xfrm>
                <a:off x="4718160" y="673920"/>
                <a:ext cx="6421680" cy="4123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903"/>
                                        </p:tgtEl>
                                        <p:attrNameLst>
                                          <p:attrName>style.visibility</p:attrName>
                                        </p:attrNameLst>
                                      </p:cBhvr>
                                      <p:to>
                                        <p:strVal val="visible"/>
                                      </p:to>
                                    </p:set>
                                    <p:animEffect transition="in" filter="blinds(horizontal)">
                                      <p:cBhvr>
                                        <p:cTn id="7" dur="500"/>
                                        <p:tgtEl>
                                          <p:spTgt spid="369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6867"/>
                                        </p:tgtEl>
                                        <p:attrNameLst>
                                          <p:attrName>style.visibility</p:attrName>
                                        </p:attrNameLst>
                                      </p:cBhvr>
                                      <p:to>
                                        <p:strVal val="visible"/>
                                      </p:to>
                                    </p:set>
                                    <p:animEffect transition="in" filter="box(in)">
                                      <p:cBhvr>
                                        <p:cTn id="12" dur="5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1">
            <a:extLst>
              <a:ext uri="{FF2B5EF4-FFF2-40B4-BE49-F238E27FC236}">
                <a16:creationId xmlns:a16="http://schemas.microsoft.com/office/drawing/2014/main" xmlns="" id="{E7D7A8DF-5AC1-4D81-A4E0-B73B8E5B109A}"/>
              </a:ext>
            </a:extLst>
          </p:cNvPr>
          <p:cNvSpPr>
            <a:spLocks noGrp="1"/>
          </p:cNvSpPr>
          <p:nvPr>
            <p:ph type="sldNum" sz="quarter" idx="12"/>
          </p:nvPr>
        </p:nvSpPr>
        <p:spPr/>
        <p:txBody>
          <a:bodyPr/>
          <a:lstStyle/>
          <a:p>
            <a:fld id="{7337AED8-DD7C-4754-9C26-F722A34753D2}" type="slidenum">
              <a:rPr lang="en-US" altLang="zh-CN"/>
              <a:pPr/>
              <a:t>4</a:t>
            </a:fld>
            <a:endParaRPr lang="en-US" altLang="zh-CN"/>
          </a:p>
        </p:txBody>
      </p:sp>
      <p:sp>
        <p:nvSpPr>
          <p:cNvPr id="45076" name="Text Box 1044">
            <a:extLst>
              <a:ext uri="{FF2B5EF4-FFF2-40B4-BE49-F238E27FC236}">
                <a16:creationId xmlns:a16="http://schemas.microsoft.com/office/drawing/2014/main" xmlns="" id="{1100B5C6-4E27-48D1-9823-B53D6A0978D8}"/>
              </a:ext>
            </a:extLst>
          </p:cNvPr>
          <p:cNvSpPr txBox="1">
            <a:spLocks noChangeArrowheads="1"/>
          </p:cNvSpPr>
          <p:nvPr/>
        </p:nvSpPr>
        <p:spPr bwMode="auto">
          <a:xfrm>
            <a:off x="2057400" y="1295401"/>
            <a:ext cx="83058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Tx/>
              <a:buBlip>
                <a:blip r:embed="rId2"/>
              </a:buBlip>
            </a:pPr>
            <a:r>
              <a:rPr lang="en-US" altLang="zh-CN" b="1">
                <a:solidFill>
                  <a:srgbClr val="000000"/>
                </a:solidFill>
                <a:latin typeface="Times New Roman" panose="02020603050405020304" pitchFamily="18" charset="0"/>
              </a:rPr>
              <a:t>     </a:t>
            </a:r>
            <a:r>
              <a:rPr lang="zh-CN" altLang="en-US" b="1">
                <a:solidFill>
                  <a:srgbClr val="CC0000"/>
                </a:solidFill>
                <a:latin typeface="Times New Roman" panose="02020603050405020304" pitchFamily="18" charset="0"/>
              </a:rPr>
              <a:t>部分偏振光</a:t>
            </a:r>
            <a:r>
              <a:rPr lang="zh-CN" altLang="en-US" b="1">
                <a:solidFill>
                  <a:srgbClr val="000000"/>
                </a:solidFill>
                <a:latin typeface="Times New Roman" panose="02020603050405020304" pitchFamily="18" charset="0"/>
              </a:rPr>
              <a:t> ：某一方向的光振动比与之垂直方向上的光振动占优势的光为部分偏振光 </a:t>
            </a:r>
            <a:r>
              <a:rPr lang="en-US" altLang="zh-CN" b="1">
                <a:solidFill>
                  <a:srgbClr val="000000"/>
                </a:solidFill>
                <a:latin typeface="Times New Roman" panose="02020603050405020304" pitchFamily="18" charset="0"/>
              </a:rPr>
              <a:t>.</a:t>
            </a:r>
          </a:p>
        </p:txBody>
      </p:sp>
      <p:grpSp>
        <p:nvGrpSpPr>
          <p:cNvPr id="45077" name="Group 1045">
            <a:extLst>
              <a:ext uri="{FF2B5EF4-FFF2-40B4-BE49-F238E27FC236}">
                <a16:creationId xmlns:a16="http://schemas.microsoft.com/office/drawing/2014/main" xmlns="" id="{C8FCFA07-6CDF-4842-BA3A-56879A0964ED}"/>
              </a:ext>
            </a:extLst>
          </p:cNvPr>
          <p:cNvGrpSpPr>
            <a:grpSpLocks/>
          </p:cNvGrpSpPr>
          <p:nvPr/>
        </p:nvGrpSpPr>
        <p:grpSpPr bwMode="auto">
          <a:xfrm>
            <a:off x="2286000" y="3429001"/>
            <a:ext cx="7620000" cy="588963"/>
            <a:chOff x="384" y="3600"/>
            <a:chExt cx="4800" cy="371"/>
          </a:xfrm>
        </p:grpSpPr>
        <p:sp>
          <p:nvSpPr>
            <p:cNvPr id="45078" name="Text Box 1046">
              <a:extLst>
                <a:ext uri="{FF2B5EF4-FFF2-40B4-BE49-F238E27FC236}">
                  <a16:creationId xmlns:a16="http://schemas.microsoft.com/office/drawing/2014/main" xmlns="" id="{1E0C2884-3E31-47A5-9771-046BD3C4AC08}"/>
                </a:ext>
              </a:extLst>
            </p:cNvPr>
            <p:cNvSpPr txBox="1">
              <a:spLocks noChangeArrowheads="1"/>
            </p:cNvSpPr>
            <p:nvPr/>
          </p:nvSpPr>
          <p:spPr bwMode="auto">
            <a:xfrm>
              <a:off x="384" y="3600"/>
              <a:ext cx="1248" cy="371"/>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solidFill>
                    <a:srgbClr val="000000"/>
                  </a:solidFill>
                  <a:latin typeface="Times New Roman" panose="02020603050405020304" pitchFamily="18" charset="0"/>
                </a:rPr>
                <a:t>符号表示</a:t>
              </a:r>
            </a:p>
          </p:txBody>
        </p:sp>
        <p:grpSp>
          <p:nvGrpSpPr>
            <p:cNvPr id="45079" name="Group 1047">
              <a:extLst>
                <a:ext uri="{FF2B5EF4-FFF2-40B4-BE49-F238E27FC236}">
                  <a16:creationId xmlns:a16="http://schemas.microsoft.com/office/drawing/2014/main" xmlns="" id="{CAB538EA-AEB9-47EA-82F8-88A9EC64E838}"/>
                </a:ext>
              </a:extLst>
            </p:cNvPr>
            <p:cNvGrpSpPr>
              <a:grpSpLocks/>
            </p:cNvGrpSpPr>
            <p:nvPr/>
          </p:nvGrpSpPr>
          <p:grpSpPr bwMode="auto">
            <a:xfrm>
              <a:off x="3552" y="3600"/>
              <a:ext cx="1632" cy="336"/>
              <a:chOff x="3552" y="3600"/>
              <a:chExt cx="1632" cy="336"/>
            </a:xfrm>
          </p:grpSpPr>
          <p:sp>
            <p:nvSpPr>
              <p:cNvPr id="45080" name="Line 1048">
                <a:extLst>
                  <a:ext uri="{FF2B5EF4-FFF2-40B4-BE49-F238E27FC236}">
                    <a16:creationId xmlns:a16="http://schemas.microsoft.com/office/drawing/2014/main" xmlns="" id="{BD53E87F-99F5-4D99-8BF7-538FD34B2143}"/>
                  </a:ext>
                </a:extLst>
              </p:cNvPr>
              <p:cNvSpPr>
                <a:spLocks noChangeShapeType="1"/>
              </p:cNvSpPr>
              <p:nvPr/>
            </p:nvSpPr>
            <p:spPr bwMode="auto">
              <a:xfrm>
                <a:off x="4205" y="3600"/>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1" name="Line 1049">
                <a:extLst>
                  <a:ext uri="{FF2B5EF4-FFF2-40B4-BE49-F238E27FC236}">
                    <a16:creationId xmlns:a16="http://schemas.microsoft.com/office/drawing/2014/main" xmlns="" id="{8EAA6C1E-5349-4CD1-BC94-F96A3D3AD853}"/>
                  </a:ext>
                </a:extLst>
              </p:cNvPr>
              <p:cNvSpPr>
                <a:spLocks noChangeShapeType="1"/>
              </p:cNvSpPr>
              <p:nvPr/>
            </p:nvSpPr>
            <p:spPr bwMode="auto">
              <a:xfrm>
                <a:off x="3552" y="3768"/>
                <a:ext cx="1632"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2" name="Oval 1050">
                <a:extLst>
                  <a:ext uri="{FF2B5EF4-FFF2-40B4-BE49-F238E27FC236}">
                    <a16:creationId xmlns:a16="http://schemas.microsoft.com/office/drawing/2014/main" xmlns="" id="{31D2C83F-2307-4E7F-8E5C-E182DAA0DD22}"/>
                  </a:ext>
                </a:extLst>
              </p:cNvPr>
              <p:cNvSpPr>
                <a:spLocks noChangeArrowheads="1"/>
              </p:cNvSpPr>
              <p:nvPr/>
            </p:nvSpPr>
            <p:spPr bwMode="auto">
              <a:xfrm>
                <a:off x="3696" y="3726"/>
                <a:ext cx="80" cy="8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3" name="Oval 1051">
                <a:extLst>
                  <a:ext uri="{FF2B5EF4-FFF2-40B4-BE49-F238E27FC236}">
                    <a16:creationId xmlns:a16="http://schemas.microsoft.com/office/drawing/2014/main" xmlns="" id="{28C08683-4CFE-49F8-A92F-93E05EC2C658}"/>
                  </a:ext>
                </a:extLst>
              </p:cNvPr>
              <p:cNvSpPr>
                <a:spLocks noChangeArrowheads="1"/>
              </p:cNvSpPr>
              <p:nvPr/>
            </p:nvSpPr>
            <p:spPr bwMode="auto">
              <a:xfrm>
                <a:off x="3932" y="3726"/>
                <a:ext cx="78" cy="8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4" name="Oval 1052">
                <a:extLst>
                  <a:ext uri="{FF2B5EF4-FFF2-40B4-BE49-F238E27FC236}">
                    <a16:creationId xmlns:a16="http://schemas.microsoft.com/office/drawing/2014/main" xmlns="" id="{BA343388-DF48-4907-A928-FF82522BEA0E}"/>
                  </a:ext>
                </a:extLst>
              </p:cNvPr>
              <p:cNvSpPr>
                <a:spLocks noChangeArrowheads="1"/>
              </p:cNvSpPr>
              <p:nvPr/>
            </p:nvSpPr>
            <p:spPr bwMode="auto">
              <a:xfrm>
                <a:off x="4402" y="3726"/>
                <a:ext cx="78" cy="8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5" name="Oval 1053">
                <a:extLst>
                  <a:ext uri="{FF2B5EF4-FFF2-40B4-BE49-F238E27FC236}">
                    <a16:creationId xmlns:a16="http://schemas.microsoft.com/office/drawing/2014/main" xmlns="" id="{764E3692-52C7-4AD9-9963-773AB746757E}"/>
                  </a:ext>
                </a:extLst>
              </p:cNvPr>
              <p:cNvSpPr>
                <a:spLocks noChangeArrowheads="1"/>
              </p:cNvSpPr>
              <p:nvPr/>
            </p:nvSpPr>
            <p:spPr bwMode="auto">
              <a:xfrm>
                <a:off x="4636" y="3726"/>
                <a:ext cx="79" cy="8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6" name="Line 1054">
                <a:extLst>
                  <a:ext uri="{FF2B5EF4-FFF2-40B4-BE49-F238E27FC236}">
                    <a16:creationId xmlns:a16="http://schemas.microsoft.com/office/drawing/2014/main" xmlns="" id="{CF4F69E1-9077-4ADD-B56C-F08B2BD112D9}"/>
                  </a:ext>
                </a:extLst>
              </p:cNvPr>
              <p:cNvSpPr>
                <a:spLocks noChangeShapeType="1"/>
              </p:cNvSpPr>
              <p:nvPr/>
            </p:nvSpPr>
            <p:spPr bwMode="auto">
              <a:xfrm>
                <a:off x="4911" y="3600"/>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7" name="Group 1055">
              <a:extLst>
                <a:ext uri="{FF2B5EF4-FFF2-40B4-BE49-F238E27FC236}">
                  <a16:creationId xmlns:a16="http://schemas.microsoft.com/office/drawing/2014/main" xmlns="" id="{A40EA1BB-CCBB-4D17-9E01-B2AF479055D7}"/>
                </a:ext>
              </a:extLst>
            </p:cNvPr>
            <p:cNvGrpSpPr>
              <a:grpSpLocks/>
            </p:cNvGrpSpPr>
            <p:nvPr/>
          </p:nvGrpSpPr>
          <p:grpSpPr bwMode="auto">
            <a:xfrm>
              <a:off x="1776" y="3600"/>
              <a:ext cx="1584" cy="336"/>
              <a:chOff x="1776" y="3600"/>
              <a:chExt cx="1584" cy="336"/>
            </a:xfrm>
          </p:grpSpPr>
          <p:sp>
            <p:nvSpPr>
              <p:cNvPr id="45088" name="Line 1056">
                <a:extLst>
                  <a:ext uri="{FF2B5EF4-FFF2-40B4-BE49-F238E27FC236}">
                    <a16:creationId xmlns:a16="http://schemas.microsoft.com/office/drawing/2014/main" xmlns="" id="{3417579E-6CF0-426C-B016-76A255EFB4E3}"/>
                  </a:ext>
                </a:extLst>
              </p:cNvPr>
              <p:cNvSpPr>
                <a:spLocks noChangeShapeType="1"/>
              </p:cNvSpPr>
              <p:nvPr/>
            </p:nvSpPr>
            <p:spPr bwMode="auto">
              <a:xfrm>
                <a:off x="1776" y="3768"/>
                <a:ext cx="1584"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9" name="Line 1057">
                <a:extLst>
                  <a:ext uri="{FF2B5EF4-FFF2-40B4-BE49-F238E27FC236}">
                    <a16:creationId xmlns:a16="http://schemas.microsoft.com/office/drawing/2014/main" xmlns="" id="{4AFFA37F-B843-40E8-AEB3-05C956060408}"/>
                  </a:ext>
                </a:extLst>
              </p:cNvPr>
              <p:cNvSpPr>
                <a:spLocks noChangeShapeType="1"/>
              </p:cNvSpPr>
              <p:nvPr/>
            </p:nvSpPr>
            <p:spPr bwMode="auto">
              <a:xfrm>
                <a:off x="2002" y="3600"/>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0" name="Line 1058">
                <a:extLst>
                  <a:ext uri="{FF2B5EF4-FFF2-40B4-BE49-F238E27FC236}">
                    <a16:creationId xmlns:a16="http://schemas.microsoft.com/office/drawing/2014/main" xmlns="" id="{BB77C273-633B-4787-8C84-BFB5E88184A3}"/>
                  </a:ext>
                </a:extLst>
              </p:cNvPr>
              <p:cNvSpPr>
                <a:spLocks noChangeShapeType="1"/>
              </p:cNvSpPr>
              <p:nvPr/>
            </p:nvSpPr>
            <p:spPr bwMode="auto">
              <a:xfrm>
                <a:off x="2229" y="3600"/>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1" name="Line 1059">
                <a:extLst>
                  <a:ext uri="{FF2B5EF4-FFF2-40B4-BE49-F238E27FC236}">
                    <a16:creationId xmlns:a16="http://schemas.microsoft.com/office/drawing/2014/main" xmlns="" id="{AE19B33E-5978-4640-AFCD-6759A5439D02}"/>
                  </a:ext>
                </a:extLst>
              </p:cNvPr>
              <p:cNvSpPr>
                <a:spLocks noChangeShapeType="1"/>
              </p:cNvSpPr>
              <p:nvPr/>
            </p:nvSpPr>
            <p:spPr bwMode="auto">
              <a:xfrm>
                <a:off x="2643" y="3600"/>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2" name="Line 1060">
                <a:extLst>
                  <a:ext uri="{FF2B5EF4-FFF2-40B4-BE49-F238E27FC236}">
                    <a16:creationId xmlns:a16="http://schemas.microsoft.com/office/drawing/2014/main" xmlns="" id="{E5835D4A-B8E4-49A8-8483-603431782F35}"/>
                  </a:ext>
                </a:extLst>
              </p:cNvPr>
              <p:cNvSpPr>
                <a:spLocks noChangeShapeType="1"/>
              </p:cNvSpPr>
              <p:nvPr/>
            </p:nvSpPr>
            <p:spPr bwMode="auto">
              <a:xfrm>
                <a:off x="2870" y="3600"/>
                <a:ext cx="0" cy="336"/>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3" name="Oval 1061">
                <a:extLst>
                  <a:ext uri="{FF2B5EF4-FFF2-40B4-BE49-F238E27FC236}">
                    <a16:creationId xmlns:a16="http://schemas.microsoft.com/office/drawing/2014/main" xmlns="" id="{9E280EF7-AAF3-4CB3-9437-B1E08518E122}"/>
                  </a:ext>
                </a:extLst>
              </p:cNvPr>
              <p:cNvSpPr>
                <a:spLocks noChangeArrowheads="1"/>
              </p:cNvSpPr>
              <p:nvPr/>
            </p:nvSpPr>
            <p:spPr bwMode="auto">
              <a:xfrm>
                <a:off x="3021" y="3726"/>
                <a:ext cx="80" cy="8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4" name="Oval 1062">
                <a:extLst>
                  <a:ext uri="{FF2B5EF4-FFF2-40B4-BE49-F238E27FC236}">
                    <a16:creationId xmlns:a16="http://schemas.microsoft.com/office/drawing/2014/main" xmlns="" id="{FB4E6D2F-6253-4652-89E5-8B541BA9166F}"/>
                  </a:ext>
                </a:extLst>
              </p:cNvPr>
              <p:cNvSpPr>
                <a:spLocks noChangeArrowheads="1"/>
              </p:cNvSpPr>
              <p:nvPr/>
            </p:nvSpPr>
            <p:spPr bwMode="auto">
              <a:xfrm>
                <a:off x="2379" y="3726"/>
                <a:ext cx="81" cy="84"/>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4677480" y="2364120"/>
              <a:ext cx="5629680" cy="2781720"/>
            </p14:xfrm>
          </p:contentPart>
        </mc:Choice>
        <mc:Fallback>
          <p:pic>
            <p:nvPicPr>
              <p:cNvPr id="2" name="墨迹 1"/>
              <p:cNvPicPr/>
              <p:nvPr/>
            </p:nvPicPr>
            <p:blipFill>
              <a:blip r:embed="rId4"/>
              <a:stretch>
                <a:fillRect/>
              </a:stretch>
            </p:blipFill>
            <p:spPr>
              <a:xfrm>
                <a:off x="4667760" y="2356920"/>
                <a:ext cx="5649840" cy="2798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5076"/>
                                        </p:tgtEl>
                                        <p:attrNameLst>
                                          <p:attrName>style.visibility</p:attrName>
                                        </p:attrNameLst>
                                      </p:cBhvr>
                                      <p:to>
                                        <p:strVal val="visible"/>
                                      </p:to>
                                    </p:set>
                                    <p:animEffect transition="in" filter="blinds(vertical)">
                                      <p:cBhvr>
                                        <p:cTn id="7" dur="500"/>
                                        <p:tgtEl>
                                          <p:spTgt spid="450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5077"/>
                                        </p:tgtEl>
                                        <p:attrNameLst>
                                          <p:attrName>style.visibility</p:attrName>
                                        </p:attrNameLst>
                                      </p:cBhvr>
                                      <p:to>
                                        <p:strVal val="visible"/>
                                      </p:to>
                                    </p:set>
                                    <p:animEffect transition="in" filter="blinds(horizontal)">
                                      <p:cBhvr>
                                        <p:cTn id="12" dur="500"/>
                                        <p:tgtEl>
                                          <p:spTgt spid="45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a:extLst>
              <a:ext uri="{FF2B5EF4-FFF2-40B4-BE49-F238E27FC236}">
                <a16:creationId xmlns:a16="http://schemas.microsoft.com/office/drawing/2014/main" xmlns="" id="{DB29E8E4-8F83-4CEA-93D0-6B752F1EF245}"/>
              </a:ext>
            </a:extLst>
          </p:cNvPr>
          <p:cNvSpPr>
            <a:spLocks noGrp="1"/>
          </p:cNvSpPr>
          <p:nvPr>
            <p:ph type="sldNum" sz="quarter" idx="12"/>
          </p:nvPr>
        </p:nvSpPr>
        <p:spPr/>
        <p:txBody>
          <a:bodyPr/>
          <a:lstStyle/>
          <a:p>
            <a:fld id="{706736D1-92AE-4731-80EE-7CC8FE2281D7}" type="slidenum">
              <a:rPr lang="en-US" altLang="zh-CN"/>
              <a:pPr/>
              <a:t>5</a:t>
            </a:fld>
            <a:endParaRPr lang="en-US" altLang="zh-CN"/>
          </a:p>
        </p:txBody>
      </p:sp>
      <p:sp>
        <p:nvSpPr>
          <p:cNvPr id="37893" name="Text Box 5">
            <a:extLst>
              <a:ext uri="{FF2B5EF4-FFF2-40B4-BE49-F238E27FC236}">
                <a16:creationId xmlns:a16="http://schemas.microsoft.com/office/drawing/2014/main" xmlns="" id="{B46280CB-3D40-42AC-9680-FC2A72996BC2}"/>
              </a:ext>
            </a:extLst>
          </p:cNvPr>
          <p:cNvSpPr txBox="1">
            <a:spLocks noChangeArrowheads="1"/>
          </p:cNvSpPr>
          <p:nvPr/>
        </p:nvSpPr>
        <p:spPr bwMode="auto">
          <a:xfrm>
            <a:off x="2133600" y="1066800"/>
            <a:ext cx="502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a:solidFill>
                  <a:srgbClr val="CC0000"/>
                </a:solidFill>
                <a:latin typeface="Times New Roman" panose="02020603050405020304" pitchFamily="18" charset="0"/>
              </a:rPr>
              <a:t>二　偏振片  起偏与检偏</a:t>
            </a:r>
            <a:endParaRPr lang="zh-CN" altLang="en-US" sz="3600" b="1">
              <a:latin typeface="Times New Roman" panose="02020603050405020304" pitchFamily="18" charset="0"/>
            </a:endParaRPr>
          </a:p>
        </p:txBody>
      </p:sp>
      <p:sp>
        <p:nvSpPr>
          <p:cNvPr id="37894" name="Text Box 6">
            <a:extLst>
              <a:ext uri="{FF2B5EF4-FFF2-40B4-BE49-F238E27FC236}">
                <a16:creationId xmlns:a16="http://schemas.microsoft.com/office/drawing/2014/main" xmlns="" id="{6A8FD74A-57FA-43F6-AA97-D5B321D0BD22}"/>
              </a:ext>
            </a:extLst>
          </p:cNvPr>
          <p:cNvSpPr txBox="1">
            <a:spLocks noChangeArrowheads="1"/>
          </p:cNvSpPr>
          <p:nvPr/>
        </p:nvSpPr>
        <p:spPr bwMode="auto">
          <a:xfrm>
            <a:off x="2209800" y="1919289"/>
            <a:ext cx="79248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Tx/>
              <a:buBlip>
                <a:blip r:embed="rId2"/>
              </a:buBlip>
            </a:pPr>
            <a:r>
              <a:rPr lang="en-US" altLang="zh-CN" b="1">
                <a:solidFill>
                  <a:srgbClr val="000000"/>
                </a:solidFill>
                <a:latin typeface="Times New Roman" panose="02020603050405020304" pitchFamily="18" charset="0"/>
              </a:rPr>
              <a:t>    </a:t>
            </a:r>
            <a:r>
              <a:rPr lang="zh-CN" altLang="en-US" b="1">
                <a:solidFill>
                  <a:schemeClr val="accent2"/>
                </a:solidFill>
                <a:latin typeface="Times New Roman" panose="02020603050405020304" pitchFamily="18" charset="0"/>
              </a:rPr>
              <a:t>二向色性</a:t>
            </a: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某些物质能吸收某一方向的光振动 </a:t>
            </a:r>
            <a:r>
              <a:rPr lang="en-US" altLang="zh-CN" b="1">
                <a:solidFill>
                  <a:srgbClr val="000000"/>
                </a:solidFill>
                <a:latin typeface="宋体" panose="02010600030101010101" pitchFamily="2" charset="-122"/>
              </a:rPr>
              <a:t>,</a:t>
            </a: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而只让与这个方向垂直的光振动通过</a:t>
            </a:r>
            <a:r>
              <a:rPr lang="en-US" altLang="zh-CN" b="1">
                <a:solidFill>
                  <a:srgbClr val="000000"/>
                </a:solidFill>
                <a:latin typeface="宋体" panose="02010600030101010101" pitchFamily="2" charset="-122"/>
              </a:rPr>
              <a:t>,</a:t>
            </a: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这种性质称二向色性 </a:t>
            </a:r>
            <a:r>
              <a:rPr lang="en-US" altLang="zh-CN" b="1">
                <a:solidFill>
                  <a:srgbClr val="000000"/>
                </a:solidFill>
                <a:latin typeface="Times New Roman" panose="02020603050405020304" pitchFamily="18" charset="0"/>
              </a:rPr>
              <a:t>.</a:t>
            </a:r>
          </a:p>
        </p:txBody>
      </p:sp>
      <p:sp>
        <p:nvSpPr>
          <p:cNvPr id="37895" name="Text Box 7">
            <a:extLst>
              <a:ext uri="{FF2B5EF4-FFF2-40B4-BE49-F238E27FC236}">
                <a16:creationId xmlns:a16="http://schemas.microsoft.com/office/drawing/2014/main" xmlns="" id="{A7DC2A5F-99B2-4BD4-9C4C-BE35FD0A8984}"/>
              </a:ext>
            </a:extLst>
          </p:cNvPr>
          <p:cNvSpPr txBox="1">
            <a:spLocks noChangeArrowheads="1"/>
          </p:cNvSpPr>
          <p:nvPr/>
        </p:nvSpPr>
        <p:spPr bwMode="auto">
          <a:xfrm>
            <a:off x="2286001" y="3921125"/>
            <a:ext cx="7878763" cy="62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Tx/>
              <a:buBlip>
                <a:blip r:embed="rId2"/>
              </a:buBlip>
            </a:pPr>
            <a:r>
              <a:rPr lang="en-US" altLang="zh-CN" b="1">
                <a:solidFill>
                  <a:srgbClr val="000000"/>
                </a:solidFill>
                <a:latin typeface="Times New Roman" panose="02020603050405020304" pitchFamily="18" charset="0"/>
              </a:rPr>
              <a:t>   </a:t>
            </a:r>
            <a:r>
              <a:rPr lang="zh-CN" altLang="en-US" b="1">
                <a:solidFill>
                  <a:srgbClr val="CC0000"/>
                </a:solidFill>
                <a:latin typeface="Times New Roman" panose="02020603050405020304" pitchFamily="18" charset="0"/>
              </a:rPr>
              <a:t>偏振片</a:t>
            </a:r>
            <a:r>
              <a:rPr lang="zh-CN" altLang="en-US" b="1">
                <a:solidFill>
                  <a:srgbClr val="000000"/>
                </a:solidFill>
                <a:latin typeface="Times New Roman" panose="02020603050405020304" pitchFamily="18" charset="0"/>
              </a:rPr>
              <a:t>：涂有二向色性材料的透明薄片 </a:t>
            </a:r>
            <a:r>
              <a:rPr lang="en-US" altLang="zh-CN" b="1">
                <a:solidFill>
                  <a:srgbClr val="000000"/>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blinds(vertical)">
                                      <p:cBhvr>
                                        <p:cTn id="7" dur="500"/>
                                        <p:tgtEl>
                                          <p:spTgt spid="378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5"/>
                                        </p:tgtEl>
                                        <p:attrNameLst>
                                          <p:attrName>style.visibility</p:attrName>
                                        </p:attrNameLst>
                                      </p:cBhvr>
                                      <p:to>
                                        <p:strVal val="visible"/>
                                      </p:to>
                                    </p:set>
                                    <p:animEffect transition="in" filter="blinds(horizontal)">
                                      <p:cBhvr>
                                        <p:cTn id="12" dur="5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autoUpdateAnimBg="0"/>
      <p:bldP spid="3789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1">
            <a:extLst>
              <a:ext uri="{FF2B5EF4-FFF2-40B4-BE49-F238E27FC236}">
                <a16:creationId xmlns:a16="http://schemas.microsoft.com/office/drawing/2014/main" xmlns="" id="{3230310E-B307-4052-8CF8-0000A4A5DE79}"/>
              </a:ext>
            </a:extLst>
          </p:cNvPr>
          <p:cNvSpPr>
            <a:spLocks noGrp="1"/>
          </p:cNvSpPr>
          <p:nvPr>
            <p:ph type="sldNum" sz="quarter" idx="12"/>
          </p:nvPr>
        </p:nvSpPr>
        <p:spPr/>
        <p:txBody>
          <a:bodyPr/>
          <a:lstStyle/>
          <a:p>
            <a:fld id="{7C19EFC0-856E-4308-AB78-E54F82453A6C}" type="slidenum">
              <a:rPr lang="en-US" altLang="zh-CN"/>
              <a:pPr/>
              <a:t>6</a:t>
            </a:fld>
            <a:endParaRPr lang="en-US" altLang="zh-CN"/>
          </a:p>
        </p:txBody>
      </p:sp>
      <p:grpSp>
        <p:nvGrpSpPr>
          <p:cNvPr id="46121" name="Group 41">
            <a:extLst>
              <a:ext uri="{FF2B5EF4-FFF2-40B4-BE49-F238E27FC236}">
                <a16:creationId xmlns:a16="http://schemas.microsoft.com/office/drawing/2014/main" xmlns="" id="{B1985602-AE82-4E41-AF40-71EC1C70AAF1}"/>
              </a:ext>
            </a:extLst>
          </p:cNvPr>
          <p:cNvGrpSpPr>
            <a:grpSpLocks/>
          </p:cNvGrpSpPr>
          <p:nvPr/>
        </p:nvGrpSpPr>
        <p:grpSpPr bwMode="auto">
          <a:xfrm>
            <a:off x="2209801" y="3276600"/>
            <a:ext cx="7772400" cy="1905000"/>
            <a:chOff x="432" y="2064"/>
            <a:chExt cx="4896" cy="1200"/>
          </a:xfrm>
        </p:grpSpPr>
        <p:sp>
          <p:nvSpPr>
            <p:cNvPr id="46083" name="Rectangle 3">
              <a:extLst>
                <a:ext uri="{FF2B5EF4-FFF2-40B4-BE49-F238E27FC236}">
                  <a16:creationId xmlns:a16="http://schemas.microsoft.com/office/drawing/2014/main" xmlns="" id="{309E823A-635C-4FFF-972A-877F6DC161AB}"/>
                </a:ext>
              </a:extLst>
            </p:cNvPr>
            <p:cNvSpPr>
              <a:spLocks noChangeArrowheads="1"/>
            </p:cNvSpPr>
            <p:nvPr/>
          </p:nvSpPr>
          <p:spPr bwMode="auto">
            <a:xfrm>
              <a:off x="432" y="2064"/>
              <a:ext cx="4896" cy="1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4" name="Text Box 4">
              <a:extLst>
                <a:ext uri="{FF2B5EF4-FFF2-40B4-BE49-F238E27FC236}">
                  <a16:creationId xmlns:a16="http://schemas.microsoft.com/office/drawing/2014/main" xmlns="" id="{891CA4E8-1F8D-427B-94EA-A7E1DF00AC2B}"/>
                </a:ext>
              </a:extLst>
            </p:cNvPr>
            <p:cNvSpPr txBox="1">
              <a:spLocks noChangeArrowheads="1"/>
            </p:cNvSpPr>
            <p:nvPr/>
          </p:nvSpPr>
          <p:spPr bwMode="auto">
            <a:xfrm>
              <a:off x="434" y="2064"/>
              <a:ext cx="388" cy="120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en-US" altLang="zh-CN" sz="2800" b="1">
                  <a:solidFill>
                    <a:srgbClr val="1C1C1C"/>
                  </a:solidFill>
                  <a:latin typeface="Times New Roman" panose="02020603050405020304" pitchFamily="18" charset="0"/>
                </a:rPr>
                <a:t> </a:t>
              </a:r>
              <a:r>
                <a:rPr lang="zh-CN" altLang="en-US" sz="2800" b="1">
                  <a:solidFill>
                    <a:srgbClr val="CC0000"/>
                  </a:solidFill>
                  <a:latin typeface="Times New Roman" panose="02020603050405020304" pitchFamily="18" charset="0"/>
                </a:rPr>
                <a:t>起  偏</a:t>
              </a:r>
            </a:p>
          </p:txBody>
        </p:sp>
      </p:grpSp>
      <p:sp>
        <p:nvSpPr>
          <p:cNvPr id="46088" name="Text Box 8">
            <a:extLst>
              <a:ext uri="{FF2B5EF4-FFF2-40B4-BE49-F238E27FC236}">
                <a16:creationId xmlns:a16="http://schemas.microsoft.com/office/drawing/2014/main" xmlns="" id="{74595CCE-863C-4B1D-A29E-0AD3105583D6}"/>
              </a:ext>
            </a:extLst>
          </p:cNvPr>
          <p:cNvSpPr txBox="1">
            <a:spLocks noChangeArrowheads="1"/>
          </p:cNvSpPr>
          <p:nvPr/>
        </p:nvSpPr>
        <p:spPr bwMode="auto">
          <a:xfrm>
            <a:off x="2133600" y="990601"/>
            <a:ext cx="81534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Tx/>
              <a:buBlip>
                <a:blip r:embed="rId3"/>
              </a:buBlip>
            </a:pPr>
            <a:r>
              <a:rPr lang="en-US" altLang="zh-CN" b="1">
                <a:solidFill>
                  <a:srgbClr val="CC0000"/>
                </a:solidFill>
                <a:latin typeface="Times New Roman" panose="02020603050405020304" pitchFamily="18" charset="0"/>
              </a:rPr>
              <a:t>  </a:t>
            </a:r>
            <a:r>
              <a:rPr lang="zh-CN" altLang="en-US" b="1">
                <a:solidFill>
                  <a:schemeClr val="accent2"/>
                </a:solidFill>
                <a:latin typeface="Times New Roman" panose="02020603050405020304" pitchFamily="18" charset="0"/>
              </a:rPr>
              <a:t>偏振化方向</a:t>
            </a:r>
            <a:r>
              <a:rPr lang="zh-CN" altLang="en-US" b="1">
                <a:solidFill>
                  <a:srgbClr val="000000"/>
                </a:solidFill>
                <a:latin typeface="Times New Roman" panose="02020603050405020304" pitchFamily="18" charset="0"/>
              </a:rPr>
              <a:t> ： 当自然光照射在偏振片上时，它只让某一特定方向的光通过，这个方向叫此偏振片的偏振化方向 </a:t>
            </a:r>
            <a:r>
              <a:rPr lang="en-US" altLang="zh-CN" b="1">
                <a:solidFill>
                  <a:srgbClr val="000000"/>
                </a:solidFill>
                <a:latin typeface="Times New Roman" panose="02020603050405020304" pitchFamily="18" charset="0"/>
              </a:rPr>
              <a:t>.</a:t>
            </a:r>
          </a:p>
        </p:txBody>
      </p:sp>
      <p:grpSp>
        <p:nvGrpSpPr>
          <p:cNvPr id="46089" name="Group 9">
            <a:extLst>
              <a:ext uri="{FF2B5EF4-FFF2-40B4-BE49-F238E27FC236}">
                <a16:creationId xmlns:a16="http://schemas.microsoft.com/office/drawing/2014/main" xmlns="" id="{B1C7958E-5B8B-4B59-8136-3A93160D9FEE}"/>
              </a:ext>
            </a:extLst>
          </p:cNvPr>
          <p:cNvGrpSpPr>
            <a:grpSpLocks/>
          </p:cNvGrpSpPr>
          <p:nvPr/>
        </p:nvGrpSpPr>
        <p:grpSpPr bwMode="auto">
          <a:xfrm>
            <a:off x="6172200" y="3657601"/>
            <a:ext cx="3276600" cy="868363"/>
            <a:chOff x="2832" y="3120"/>
            <a:chExt cx="2064" cy="547"/>
          </a:xfrm>
        </p:grpSpPr>
        <p:grpSp>
          <p:nvGrpSpPr>
            <p:cNvPr id="46090" name="Group 10">
              <a:extLst>
                <a:ext uri="{FF2B5EF4-FFF2-40B4-BE49-F238E27FC236}">
                  <a16:creationId xmlns:a16="http://schemas.microsoft.com/office/drawing/2014/main" xmlns="" id="{21386202-A4D4-4908-9707-BB7B36CC8C16}"/>
                </a:ext>
              </a:extLst>
            </p:cNvPr>
            <p:cNvGrpSpPr>
              <a:grpSpLocks/>
            </p:cNvGrpSpPr>
            <p:nvPr/>
          </p:nvGrpSpPr>
          <p:grpSpPr bwMode="auto">
            <a:xfrm>
              <a:off x="2832" y="3360"/>
              <a:ext cx="1632" cy="288"/>
              <a:chOff x="3120" y="3312"/>
              <a:chExt cx="1776" cy="384"/>
            </a:xfrm>
          </p:grpSpPr>
          <p:sp>
            <p:nvSpPr>
              <p:cNvPr id="46091" name="Line 11">
                <a:extLst>
                  <a:ext uri="{FF2B5EF4-FFF2-40B4-BE49-F238E27FC236}">
                    <a16:creationId xmlns:a16="http://schemas.microsoft.com/office/drawing/2014/main" xmlns="" id="{42ADFA68-36D4-4823-A607-B96BB48C1AB9}"/>
                  </a:ext>
                </a:extLst>
              </p:cNvPr>
              <p:cNvSpPr>
                <a:spLocks noChangeShapeType="1"/>
              </p:cNvSpPr>
              <p:nvPr/>
            </p:nvSpPr>
            <p:spPr bwMode="auto">
              <a:xfrm>
                <a:off x="3120" y="3504"/>
                <a:ext cx="1776"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2" name="Line 12">
                <a:extLst>
                  <a:ext uri="{FF2B5EF4-FFF2-40B4-BE49-F238E27FC236}">
                    <a16:creationId xmlns:a16="http://schemas.microsoft.com/office/drawing/2014/main" xmlns="" id="{71368452-1D26-437C-B441-6D60FD781BFC}"/>
                  </a:ext>
                </a:extLst>
              </p:cNvPr>
              <p:cNvSpPr>
                <a:spLocks noChangeShapeType="1"/>
              </p:cNvSpPr>
              <p:nvPr/>
            </p:nvSpPr>
            <p:spPr bwMode="auto">
              <a:xfrm>
                <a:off x="3409" y="3312"/>
                <a:ext cx="0" cy="384"/>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3" name="Line 13">
                <a:extLst>
                  <a:ext uri="{FF2B5EF4-FFF2-40B4-BE49-F238E27FC236}">
                    <a16:creationId xmlns:a16="http://schemas.microsoft.com/office/drawing/2014/main" xmlns="" id="{9B16AD8B-6282-4933-9AEE-2ED403E321C3}"/>
                  </a:ext>
                </a:extLst>
              </p:cNvPr>
              <p:cNvSpPr>
                <a:spLocks noChangeShapeType="1"/>
              </p:cNvSpPr>
              <p:nvPr/>
            </p:nvSpPr>
            <p:spPr bwMode="auto">
              <a:xfrm>
                <a:off x="3696" y="3312"/>
                <a:ext cx="0" cy="384"/>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4" name="Line 14">
                <a:extLst>
                  <a:ext uri="{FF2B5EF4-FFF2-40B4-BE49-F238E27FC236}">
                    <a16:creationId xmlns:a16="http://schemas.microsoft.com/office/drawing/2014/main" xmlns="" id="{1AB3673E-208F-475B-928A-2FB6D36EDAE4}"/>
                  </a:ext>
                </a:extLst>
              </p:cNvPr>
              <p:cNvSpPr>
                <a:spLocks noChangeShapeType="1"/>
              </p:cNvSpPr>
              <p:nvPr/>
            </p:nvSpPr>
            <p:spPr bwMode="auto">
              <a:xfrm>
                <a:off x="3985" y="3312"/>
                <a:ext cx="0" cy="384"/>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5" name="Line 15">
                <a:extLst>
                  <a:ext uri="{FF2B5EF4-FFF2-40B4-BE49-F238E27FC236}">
                    <a16:creationId xmlns:a16="http://schemas.microsoft.com/office/drawing/2014/main" xmlns="" id="{6E800123-AB6F-4517-A3BD-F5A4D6F996D1}"/>
                  </a:ext>
                </a:extLst>
              </p:cNvPr>
              <p:cNvSpPr>
                <a:spLocks noChangeShapeType="1"/>
              </p:cNvSpPr>
              <p:nvPr/>
            </p:nvSpPr>
            <p:spPr bwMode="auto">
              <a:xfrm>
                <a:off x="4272" y="3312"/>
                <a:ext cx="0" cy="384"/>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6" name="Line 16">
                <a:extLst>
                  <a:ext uri="{FF2B5EF4-FFF2-40B4-BE49-F238E27FC236}">
                    <a16:creationId xmlns:a16="http://schemas.microsoft.com/office/drawing/2014/main" xmlns="" id="{F7E46B0F-87D4-46B6-8EF6-02D058ED4CA3}"/>
                  </a:ext>
                </a:extLst>
              </p:cNvPr>
              <p:cNvSpPr>
                <a:spLocks noChangeShapeType="1"/>
              </p:cNvSpPr>
              <p:nvPr/>
            </p:nvSpPr>
            <p:spPr bwMode="auto">
              <a:xfrm>
                <a:off x="4561" y="3312"/>
                <a:ext cx="0" cy="384"/>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6097" name="Object 17">
              <a:extLst>
                <a:ext uri="{FF2B5EF4-FFF2-40B4-BE49-F238E27FC236}">
                  <a16:creationId xmlns:a16="http://schemas.microsoft.com/office/drawing/2014/main" xmlns="" id="{D5F5EA3D-75D4-4BF6-B15B-250CBEC381BA}"/>
                </a:ext>
              </a:extLst>
            </p:cNvPr>
            <p:cNvGraphicFramePr>
              <a:graphicFrameLocks noChangeAspect="1"/>
            </p:cNvGraphicFramePr>
            <p:nvPr/>
          </p:nvGraphicFramePr>
          <p:xfrm>
            <a:off x="4512" y="3120"/>
            <a:ext cx="384" cy="547"/>
          </p:xfrm>
          <a:graphic>
            <a:graphicData uri="http://schemas.openxmlformats.org/presentationml/2006/ole">
              <mc:AlternateContent xmlns:mc="http://schemas.openxmlformats.org/markup-compatibility/2006">
                <mc:Choice xmlns:v="urn:schemas-microsoft-com:vml" Requires="v">
                  <p:oleObj spid="_x0000_s65558" name="公式" r:id="rId4" imgW="393480" imgH="609480" progId="Equation.3">
                    <p:embed/>
                  </p:oleObj>
                </mc:Choice>
                <mc:Fallback>
                  <p:oleObj name="公式" r:id="rId4" imgW="393480" imgH="60948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 y="3120"/>
                          <a:ext cx="384" cy="547"/>
                        </a:xfrm>
                        <a:prstGeom prst="rect">
                          <a:avLst/>
                        </a:prstGeom>
                        <a:gradFill rotWithShape="0">
                          <a:gsLst>
                            <a:gs pos="0">
                              <a:srgbClr val="E4F8BC"/>
                            </a:gs>
                            <a:gs pos="50000">
                              <a:srgbClr val="FFFFFF"/>
                            </a:gs>
                            <a:gs pos="100000">
                              <a:srgbClr val="E4F8BC"/>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098" name="Group 18">
            <a:extLst>
              <a:ext uri="{FF2B5EF4-FFF2-40B4-BE49-F238E27FC236}">
                <a16:creationId xmlns:a16="http://schemas.microsoft.com/office/drawing/2014/main" xmlns="" id="{3CAC022C-8D3C-45B2-B274-250D07D82BA5}"/>
              </a:ext>
            </a:extLst>
          </p:cNvPr>
          <p:cNvGrpSpPr>
            <a:grpSpLocks/>
          </p:cNvGrpSpPr>
          <p:nvPr/>
        </p:nvGrpSpPr>
        <p:grpSpPr bwMode="auto">
          <a:xfrm>
            <a:off x="7010400" y="4572000"/>
            <a:ext cx="2743200" cy="609600"/>
            <a:chOff x="4176" y="1344"/>
            <a:chExt cx="1728" cy="384"/>
          </a:xfrm>
        </p:grpSpPr>
        <p:sp>
          <p:nvSpPr>
            <p:cNvPr id="46099" name="AutoShape 19">
              <a:extLst>
                <a:ext uri="{FF2B5EF4-FFF2-40B4-BE49-F238E27FC236}">
                  <a16:creationId xmlns:a16="http://schemas.microsoft.com/office/drawing/2014/main" xmlns="" id="{5F7A4D40-2E9F-475C-80F3-F288C89681E3}"/>
                </a:ext>
              </a:extLst>
            </p:cNvPr>
            <p:cNvSpPr>
              <a:spLocks noChangeArrowheads="1"/>
            </p:cNvSpPr>
            <p:nvPr/>
          </p:nvSpPr>
          <p:spPr bwMode="auto">
            <a:xfrm>
              <a:off x="4176" y="1344"/>
              <a:ext cx="1296" cy="384"/>
            </a:xfrm>
            <a:prstGeom prst="wedgeRoundRectCallout">
              <a:avLst>
                <a:gd name="adj1" fmla="val -73148"/>
                <a:gd name="adj2" fmla="val -40102"/>
                <a:gd name="adj3" fmla="val 16667"/>
              </a:avLst>
            </a:prstGeom>
            <a:solidFill>
              <a:srgbClr val="FFEFFF"/>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2800" b="1">
                <a:solidFill>
                  <a:srgbClr val="1C1C1C"/>
                </a:solidFill>
                <a:latin typeface="Times New Roman" panose="02020603050405020304" pitchFamily="18" charset="0"/>
              </a:endParaRPr>
            </a:p>
          </p:txBody>
        </p:sp>
        <p:sp>
          <p:nvSpPr>
            <p:cNvPr id="46100" name="Rectangle 20">
              <a:extLst>
                <a:ext uri="{FF2B5EF4-FFF2-40B4-BE49-F238E27FC236}">
                  <a16:creationId xmlns:a16="http://schemas.microsoft.com/office/drawing/2014/main" xmlns="" id="{20DB5615-18EE-4B57-8D3B-B45773EF409B}"/>
                </a:ext>
              </a:extLst>
            </p:cNvPr>
            <p:cNvSpPr>
              <a:spLocks noChangeArrowheads="1"/>
            </p:cNvSpPr>
            <p:nvPr/>
          </p:nvSpPr>
          <p:spPr bwMode="auto">
            <a:xfrm>
              <a:off x="4224" y="1344"/>
              <a:ext cx="1680"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000000"/>
                  </a:solidFill>
                  <a:latin typeface="Times New Roman" panose="02020603050405020304" pitchFamily="18" charset="0"/>
                </a:rPr>
                <a:t>偏振化方向</a:t>
              </a:r>
            </a:p>
          </p:txBody>
        </p:sp>
      </p:grpSp>
      <p:grpSp>
        <p:nvGrpSpPr>
          <p:cNvPr id="46101" name="Group 21">
            <a:extLst>
              <a:ext uri="{FF2B5EF4-FFF2-40B4-BE49-F238E27FC236}">
                <a16:creationId xmlns:a16="http://schemas.microsoft.com/office/drawing/2014/main" xmlns="" id="{8556FF8E-E54D-4FC1-854E-549C3F36DBC2}"/>
              </a:ext>
            </a:extLst>
          </p:cNvPr>
          <p:cNvGrpSpPr>
            <a:grpSpLocks/>
          </p:cNvGrpSpPr>
          <p:nvPr/>
        </p:nvGrpSpPr>
        <p:grpSpPr bwMode="auto">
          <a:xfrm>
            <a:off x="5715000" y="3429000"/>
            <a:ext cx="1066800" cy="1676400"/>
            <a:chOff x="2592" y="2976"/>
            <a:chExt cx="672" cy="1056"/>
          </a:xfrm>
        </p:grpSpPr>
        <p:sp>
          <p:nvSpPr>
            <p:cNvPr id="46102" name="Oval 22">
              <a:extLst>
                <a:ext uri="{FF2B5EF4-FFF2-40B4-BE49-F238E27FC236}">
                  <a16:creationId xmlns:a16="http://schemas.microsoft.com/office/drawing/2014/main" xmlns="" id="{95F90E57-A7F7-48AD-AD5D-63BEA7C40FAB}"/>
                </a:ext>
              </a:extLst>
            </p:cNvPr>
            <p:cNvSpPr>
              <a:spLocks noChangeArrowheads="1"/>
            </p:cNvSpPr>
            <p:nvPr/>
          </p:nvSpPr>
          <p:spPr bwMode="auto">
            <a:xfrm>
              <a:off x="2592" y="2976"/>
              <a:ext cx="672" cy="1056"/>
            </a:xfrm>
            <a:prstGeom prst="ellipse">
              <a:avLst/>
            </a:prstGeom>
            <a:solidFill>
              <a:srgbClr val="99FF99">
                <a:alpha val="50000"/>
              </a:srgbClr>
            </a:solidFill>
            <a:ln w="9525">
              <a:solidFill>
                <a:srgbClr val="99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3" name="Line 23">
              <a:extLst>
                <a:ext uri="{FF2B5EF4-FFF2-40B4-BE49-F238E27FC236}">
                  <a16:creationId xmlns:a16="http://schemas.microsoft.com/office/drawing/2014/main" xmlns="" id="{A7729996-983A-4011-8100-360680FCDE66}"/>
                </a:ext>
              </a:extLst>
            </p:cNvPr>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104" name="Group 24">
            <a:extLst>
              <a:ext uri="{FF2B5EF4-FFF2-40B4-BE49-F238E27FC236}">
                <a16:creationId xmlns:a16="http://schemas.microsoft.com/office/drawing/2014/main" xmlns="" id="{FDD38814-A8C5-49E9-ABB3-1869C962DE61}"/>
              </a:ext>
            </a:extLst>
          </p:cNvPr>
          <p:cNvGrpSpPr>
            <a:grpSpLocks/>
          </p:cNvGrpSpPr>
          <p:nvPr/>
        </p:nvGrpSpPr>
        <p:grpSpPr bwMode="auto">
          <a:xfrm>
            <a:off x="3200400" y="3886200"/>
            <a:ext cx="2971800" cy="609600"/>
            <a:chOff x="960" y="3264"/>
            <a:chExt cx="1872" cy="384"/>
          </a:xfrm>
        </p:grpSpPr>
        <p:graphicFrame>
          <p:nvGraphicFramePr>
            <p:cNvPr id="46105" name="Object 25">
              <a:extLst>
                <a:ext uri="{FF2B5EF4-FFF2-40B4-BE49-F238E27FC236}">
                  <a16:creationId xmlns:a16="http://schemas.microsoft.com/office/drawing/2014/main" xmlns="" id="{703D0ABF-CB60-49AC-9A91-2ACCA7C3BB8D}"/>
                </a:ext>
              </a:extLst>
            </p:cNvPr>
            <p:cNvGraphicFramePr>
              <a:graphicFrameLocks noChangeAspect="1"/>
            </p:cNvGraphicFramePr>
            <p:nvPr/>
          </p:nvGraphicFramePr>
          <p:xfrm>
            <a:off x="960" y="3264"/>
            <a:ext cx="250" cy="384"/>
          </p:xfrm>
          <a:graphic>
            <a:graphicData uri="http://schemas.openxmlformats.org/presentationml/2006/ole">
              <mc:AlternateContent xmlns:mc="http://schemas.openxmlformats.org/markup-compatibility/2006">
                <mc:Choice xmlns:v="urn:schemas-microsoft-com:vml" Requires="v">
                  <p:oleObj spid="_x0000_s65559" name="公式" r:id="rId6" imgW="215640" imgH="330120" progId="Equation.3">
                    <p:embed/>
                  </p:oleObj>
                </mc:Choice>
                <mc:Fallback>
                  <p:oleObj name="公式" r:id="rId6" imgW="215640" imgH="330120" progId="Equation.3">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3264"/>
                          <a:ext cx="250" cy="384"/>
                        </a:xfrm>
                        <a:prstGeom prst="rect">
                          <a:avLst/>
                        </a:prstGeom>
                        <a:solidFill>
                          <a:srgbClr val="FFEFFF"/>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106" name="Group 26">
              <a:extLst>
                <a:ext uri="{FF2B5EF4-FFF2-40B4-BE49-F238E27FC236}">
                  <a16:creationId xmlns:a16="http://schemas.microsoft.com/office/drawing/2014/main" xmlns="" id="{AEC57E1F-0354-41A9-AEF6-FF728B694193}"/>
                </a:ext>
              </a:extLst>
            </p:cNvPr>
            <p:cNvGrpSpPr>
              <a:grpSpLocks/>
            </p:cNvGrpSpPr>
            <p:nvPr/>
          </p:nvGrpSpPr>
          <p:grpSpPr bwMode="auto">
            <a:xfrm>
              <a:off x="1296" y="3360"/>
              <a:ext cx="1536" cy="288"/>
              <a:chOff x="1104" y="3408"/>
              <a:chExt cx="1488" cy="288"/>
            </a:xfrm>
          </p:grpSpPr>
          <p:sp>
            <p:nvSpPr>
              <p:cNvPr id="46107" name="Line 27">
                <a:extLst>
                  <a:ext uri="{FF2B5EF4-FFF2-40B4-BE49-F238E27FC236}">
                    <a16:creationId xmlns:a16="http://schemas.microsoft.com/office/drawing/2014/main" xmlns="" id="{6F26A0E6-781E-43FF-B861-D0B04947B1B3}"/>
                  </a:ext>
                </a:extLst>
              </p:cNvPr>
              <p:cNvSpPr>
                <a:spLocks noChangeShapeType="1"/>
              </p:cNvSpPr>
              <p:nvPr/>
            </p:nvSpPr>
            <p:spPr bwMode="auto">
              <a:xfrm>
                <a:off x="1104" y="3552"/>
                <a:ext cx="1488"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8" name="Line 28">
                <a:extLst>
                  <a:ext uri="{FF2B5EF4-FFF2-40B4-BE49-F238E27FC236}">
                    <a16:creationId xmlns:a16="http://schemas.microsoft.com/office/drawing/2014/main" xmlns="" id="{24326475-14A1-4131-92D7-7D42D68505BD}"/>
                  </a:ext>
                </a:extLst>
              </p:cNvPr>
              <p:cNvSpPr>
                <a:spLocks noChangeShapeType="1"/>
              </p:cNvSpPr>
              <p:nvPr/>
            </p:nvSpPr>
            <p:spPr bwMode="auto">
              <a:xfrm>
                <a:off x="1426"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9" name="Line 29">
                <a:extLst>
                  <a:ext uri="{FF2B5EF4-FFF2-40B4-BE49-F238E27FC236}">
                    <a16:creationId xmlns:a16="http://schemas.microsoft.com/office/drawing/2014/main" xmlns="" id="{94B6ED21-6A06-4772-9B2E-488D849D8B51}"/>
                  </a:ext>
                </a:extLst>
              </p:cNvPr>
              <p:cNvSpPr>
                <a:spLocks noChangeShapeType="1"/>
              </p:cNvSpPr>
              <p:nvPr/>
            </p:nvSpPr>
            <p:spPr bwMode="auto">
              <a:xfrm>
                <a:off x="1667"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0" name="Line 30">
                <a:extLst>
                  <a:ext uri="{FF2B5EF4-FFF2-40B4-BE49-F238E27FC236}">
                    <a16:creationId xmlns:a16="http://schemas.microsoft.com/office/drawing/2014/main" xmlns="" id="{D672BFA6-3644-4C70-B9D3-0A7148ED628A}"/>
                  </a:ext>
                </a:extLst>
              </p:cNvPr>
              <p:cNvSpPr>
                <a:spLocks noChangeShapeType="1"/>
              </p:cNvSpPr>
              <p:nvPr/>
            </p:nvSpPr>
            <p:spPr bwMode="auto">
              <a:xfrm>
                <a:off x="1908"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1" name="Line 31">
                <a:extLst>
                  <a:ext uri="{FF2B5EF4-FFF2-40B4-BE49-F238E27FC236}">
                    <a16:creationId xmlns:a16="http://schemas.microsoft.com/office/drawing/2014/main" xmlns="" id="{9AB54349-41FF-4501-9C61-B807EF7E77F1}"/>
                  </a:ext>
                </a:extLst>
              </p:cNvPr>
              <p:cNvSpPr>
                <a:spLocks noChangeShapeType="1"/>
              </p:cNvSpPr>
              <p:nvPr/>
            </p:nvSpPr>
            <p:spPr bwMode="auto">
              <a:xfrm>
                <a:off x="2150"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2" name="Line 32">
                <a:extLst>
                  <a:ext uri="{FF2B5EF4-FFF2-40B4-BE49-F238E27FC236}">
                    <a16:creationId xmlns:a16="http://schemas.microsoft.com/office/drawing/2014/main" xmlns="" id="{E6ECDC82-0990-41F1-9ADE-F8F9B9B74A26}"/>
                  </a:ext>
                </a:extLst>
              </p:cNvPr>
              <p:cNvSpPr>
                <a:spLocks noChangeShapeType="1"/>
              </p:cNvSpPr>
              <p:nvPr/>
            </p:nvSpPr>
            <p:spPr bwMode="auto">
              <a:xfrm>
                <a:off x="2391"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3" name="Oval 33">
                <a:extLst>
                  <a:ext uri="{FF2B5EF4-FFF2-40B4-BE49-F238E27FC236}">
                    <a16:creationId xmlns:a16="http://schemas.microsoft.com/office/drawing/2014/main" xmlns="" id="{09A08B66-4C43-4A7E-89F9-0543FE507BBD}"/>
                  </a:ext>
                </a:extLst>
              </p:cNvPr>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4" name="Oval 34">
                <a:extLst>
                  <a:ext uri="{FF2B5EF4-FFF2-40B4-BE49-F238E27FC236}">
                    <a16:creationId xmlns:a16="http://schemas.microsoft.com/office/drawing/2014/main" xmlns="" id="{9979FF1C-C5C9-472E-B9F9-C2C5D83E672B}"/>
                  </a:ext>
                </a:extLst>
              </p:cNvPr>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5" name="Oval 35">
                <a:extLst>
                  <a:ext uri="{FF2B5EF4-FFF2-40B4-BE49-F238E27FC236}">
                    <a16:creationId xmlns:a16="http://schemas.microsoft.com/office/drawing/2014/main" xmlns="" id="{2A554458-F1D2-47B3-95EE-8B750E4B1E51}"/>
                  </a:ext>
                </a:extLst>
              </p:cNvPr>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6" name="Oval 36">
                <a:extLst>
                  <a:ext uri="{FF2B5EF4-FFF2-40B4-BE49-F238E27FC236}">
                    <a16:creationId xmlns:a16="http://schemas.microsoft.com/office/drawing/2014/main" xmlns="" id="{5E5AAB11-4E5A-4817-B663-612D70C8BF7C}"/>
                  </a:ext>
                </a:extLst>
              </p:cNvPr>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7" name="Oval 37">
                <a:extLst>
                  <a:ext uri="{FF2B5EF4-FFF2-40B4-BE49-F238E27FC236}">
                    <a16:creationId xmlns:a16="http://schemas.microsoft.com/office/drawing/2014/main" xmlns="" id="{E8F11F86-6F65-4FDC-91CB-6F10BEAE0882}"/>
                  </a:ext>
                </a:extLst>
              </p:cNvPr>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6118" name="Group 38">
            <a:extLst>
              <a:ext uri="{FF2B5EF4-FFF2-40B4-BE49-F238E27FC236}">
                <a16:creationId xmlns:a16="http://schemas.microsoft.com/office/drawing/2014/main" xmlns="" id="{393A624D-74B4-4F8E-A967-30FC23460882}"/>
              </a:ext>
            </a:extLst>
          </p:cNvPr>
          <p:cNvGrpSpPr>
            <a:grpSpLocks/>
          </p:cNvGrpSpPr>
          <p:nvPr/>
        </p:nvGrpSpPr>
        <p:grpSpPr bwMode="auto">
          <a:xfrm>
            <a:off x="4038600" y="4648200"/>
            <a:ext cx="1752600" cy="533400"/>
            <a:chOff x="1440" y="3744"/>
            <a:chExt cx="1104" cy="336"/>
          </a:xfrm>
        </p:grpSpPr>
        <p:sp>
          <p:nvSpPr>
            <p:cNvPr id="46119" name="AutoShape 39">
              <a:extLst>
                <a:ext uri="{FF2B5EF4-FFF2-40B4-BE49-F238E27FC236}">
                  <a16:creationId xmlns:a16="http://schemas.microsoft.com/office/drawing/2014/main" xmlns="" id="{9CBA7E40-D932-414C-B6C6-F45D257CBA7F}"/>
                </a:ext>
              </a:extLst>
            </p:cNvPr>
            <p:cNvSpPr>
              <a:spLocks noChangeArrowheads="1"/>
            </p:cNvSpPr>
            <p:nvPr/>
          </p:nvSpPr>
          <p:spPr bwMode="auto">
            <a:xfrm>
              <a:off x="1440" y="3744"/>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2800" b="1">
                <a:solidFill>
                  <a:srgbClr val="1C1C1C"/>
                </a:solidFill>
                <a:latin typeface="Times New Roman" panose="02020603050405020304" pitchFamily="18" charset="0"/>
              </a:endParaRPr>
            </a:p>
          </p:txBody>
        </p:sp>
        <p:sp>
          <p:nvSpPr>
            <p:cNvPr id="46120" name="Text Box 40">
              <a:extLst>
                <a:ext uri="{FF2B5EF4-FFF2-40B4-BE49-F238E27FC236}">
                  <a16:creationId xmlns:a16="http://schemas.microsoft.com/office/drawing/2014/main" xmlns="" id="{9FCF047C-36B0-4697-BB39-938CDF4A5B7E}"/>
                </a:ext>
              </a:extLst>
            </p:cNvPr>
            <p:cNvSpPr txBox="1">
              <a:spLocks noChangeArrowheads="1"/>
            </p:cNvSpPr>
            <p:nvPr/>
          </p:nvSpPr>
          <p:spPr bwMode="auto">
            <a:xfrm>
              <a:off x="1440" y="3744"/>
              <a:ext cx="1104" cy="32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rgbClr val="0000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00"/>
                  </a:solidFill>
                  <a:latin typeface="Times New Roman" panose="02020603050405020304" pitchFamily="18" charset="0"/>
                </a:rPr>
                <a:t>起偏器</a:t>
              </a:r>
            </a:p>
          </p:txBody>
        </p:sp>
      </p:grpSp>
      <mc:AlternateContent xmlns:mc="http://schemas.openxmlformats.org/markup-compatibility/2006">
        <mc:Choice xmlns:p14="http://schemas.microsoft.com/office/powerpoint/2010/main" Requires="p14">
          <p:contentPart p14:bwMode="auto" r:id="rId8">
            <p14:nvContentPartPr>
              <p14:cNvPr id="2" name="墨迹 1"/>
              <p14:cNvContentPartPr/>
              <p14:nvPr/>
            </p14:nvContentPartPr>
            <p14:xfrm>
              <a:off x="684000" y="1329120"/>
              <a:ext cx="10591920" cy="3314880"/>
            </p14:xfrm>
          </p:contentPart>
        </mc:Choice>
        <mc:Fallback>
          <p:pic>
            <p:nvPicPr>
              <p:cNvPr id="2" name="墨迹 1"/>
              <p:cNvPicPr/>
              <p:nvPr/>
            </p:nvPicPr>
            <p:blipFill>
              <a:blip r:embed="rId9"/>
              <a:stretch>
                <a:fillRect/>
              </a:stretch>
            </p:blipFill>
            <p:spPr>
              <a:xfrm>
                <a:off x="675000" y="1319400"/>
                <a:ext cx="10610640" cy="3333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8"/>
                                        </p:tgtEl>
                                        <p:attrNameLst>
                                          <p:attrName>style.visibility</p:attrName>
                                        </p:attrNameLst>
                                      </p:cBhvr>
                                      <p:to>
                                        <p:strVal val="visible"/>
                                      </p:to>
                                    </p:set>
                                    <p:animEffect transition="in" filter="blinds(horizontal)">
                                      <p:cBhvr>
                                        <p:cTn id="7" dur="500"/>
                                        <p:tgtEl>
                                          <p:spTgt spid="460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46101"/>
                                        </p:tgtEl>
                                        <p:attrNameLst>
                                          <p:attrName>style.visibility</p:attrName>
                                        </p:attrNameLst>
                                      </p:cBhvr>
                                      <p:to>
                                        <p:strVal val="visible"/>
                                      </p:to>
                                    </p:set>
                                    <p:animEffect transition="in" filter="box(out)">
                                      <p:cBhvr>
                                        <p:cTn id="12" dur="500"/>
                                        <p:tgtEl>
                                          <p:spTgt spid="461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46118"/>
                                        </p:tgtEl>
                                        <p:attrNameLst>
                                          <p:attrName>style.visibility</p:attrName>
                                        </p:attrNameLst>
                                      </p:cBhvr>
                                      <p:to>
                                        <p:strVal val="visible"/>
                                      </p:to>
                                    </p:set>
                                    <p:animEffect transition="in" filter="strips(upRight)">
                                      <p:cBhvr>
                                        <p:cTn id="17" dur="500"/>
                                        <p:tgtEl>
                                          <p:spTgt spid="461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9" fill="hold" nodeType="clickEffect">
                                  <p:stCondLst>
                                    <p:cond delay="0"/>
                                  </p:stCondLst>
                                  <p:childTnLst>
                                    <p:set>
                                      <p:cBhvr>
                                        <p:cTn id="21" dur="1" fill="hold">
                                          <p:stCondLst>
                                            <p:cond delay="0"/>
                                          </p:stCondLst>
                                        </p:cTn>
                                        <p:tgtEl>
                                          <p:spTgt spid="46098"/>
                                        </p:tgtEl>
                                        <p:attrNameLst>
                                          <p:attrName>style.visibility</p:attrName>
                                        </p:attrNameLst>
                                      </p:cBhvr>
                                      <p:to>
                                        <p:strVal val="visible"/>
                                      </p:to>
                                    </p:set>
                                    <p:animEffect transition="in" filter="strips(upLeft)">
                                      <p:cBhvr>
                                        <p:cTn id="22" dur="500"/>
                                        <p:tgtEl>
                                          <p:spTgt spid="460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46104"/>
                                        </p:tgtEl>
                                        <p:attrNameLst>
                                          <p:attrName>style.visibility</p:attrName>
                                        </p:attrNameLst>
                                      </p:cBhvr>
                                      <p:to>
                                        <p:strVal val="visible"/>
                                      </p:to>
                                    </p:set>
                                    <p:animEffect transition="in" filter="strips(downRight)">
                                      <p:cBhvr>
                                        <p:cTn id="27" dur="500"/>
                                        <p:tgtEl>
                                          <p:spTgt spid="461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8" fill="hold" nodeType="clickEffect">
                                  <p:stCondLst>
                                    <p:cond delay="0"/>
                                  </p:stCondLst>
                                  <p:childTnLst>
                                    <p:set>
                                      <p:cBhvr>
                                        <p:cTn id="31" dur="1" fill="hold">
                                          <p:stCondLst>
                                            <p:cond delay="0"/>
                                          </p:stCondLst>
                                        </p:cTn>
                                        <p:tgtEl>
                                          <p:spTgt spid="46089"/>
                                        </p:tgtEl>
                                        <p:attrNameLst>
                                          <p:attrName>style.visibility</p:attrName>
                                        </p:attrNameLst>
                                      </p:cBhvr>
                                      <p:to>
                                        <p:strVal val="visible"/>
                                      </p:to>
                                    </p:set>
                                    <p:anim calcmode="lin" valueType="num">
                                      <p:cBhvr>
                                        <p:cTn id="32" dur="500" fill="hold"/>
                                        <p:tgtEl>
                                          <p:spTgt spid="46089"/>
                                        </p:tgtEl>
                                        <p:attrNameLst>
                                          <p:attrName>ppt_x</p:attrName>
                                        </p:attrNameLst>
                                      </p:cBhvr>
                                      <p:tavLst>
                                        <p:tav tm="0">
                                          <p:val>
                                            <p:strVal val="#ppt_x-#ppt_w/2"/>
                                          </p:val>
                                        </p:tav>
                                        <p:tav tm="100000">
                                          <p:val>
                                            <p:strVal val="#ppt_x"/>
                                          </p:val>
                                        </p:tav>
                                      </p:tavLst>
                                    </p:anim>
                                    <p:anim calcmode="lin" valueType="num">
                                      <p:cBhvr>
                                        <p:cTn id="33" dur="500" fill="hold"/>
                                        <p:tgtEl>
                                          <p:spTgt spid="46089"/>
                                        </p:tgtEl>
                                        <p:attrNameLst>
                                          <p:attrName>ppt_y</p:attrName>
                                        </p:attrNameLst>
                                      </p:cBhvr>
                                      <p:tavLst>
                                        <p:tav tm="0">
                                          <p:val>
                                            <p:strVal val="#ppt_y"/>
                                          </p:val>
                                        </p:tav>
                                        <p:tav tm="100000">
                                          <p:val>
                                            <p:strVal val="#ppt_y"/>
                                          </p:val>
                                        </p:tav>
                                      </p:tavLst>
                                    </p:anim>
                                    <p:anim calcmode="lin" valueType="num">
                                      <p:cBhvr>
                                        <p:cTn id="34" dur="500" fill="hold"/>
                                        <p:tgtEl>
                                          <p:spTgt spid="46089"/>
                                        </p:tgtEl>
                                        <p:attrNameLst>
                                          <p:attrName>ppt_w</p:attrName>
                                        </p:attrNameLst>
                                      </p:cBhvr>
                                      <p:tavLst>
                                        <p:tav tm="0">
                                          <p:val>
                                            <p:fltVal val="0"/>
                                          </p:val>
                                        </p:tav>
                                        <p:tav tm="100000">
                                          <p:val>
                                            <p:strVal val="#ppt_w"/>
                                          </p:val>
                                        </p:tav>
                                      </p:tavLst>
                                    </p:anim>
                                    <p:anim calcmode="lin" valueType="num">
                                      <p:cBhvr>
                                        <p:cTn id="35" dur="500" fill="hold"/>
                                        <p:tgtEl>
                                          <p:spTgt spid="4608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1">
            <a:extLst>
              <a:ext uri="{FF2B5EF4-FFF2-40B4-BE49-F238E27FC236}">
                <a16:creationId xmlns:a16="http://schemas.microsoft.com/office/drawing/2014/main" xmlns="" id="{A76C6DC9-8838-4AA2-8586-BB38507E58BB}"/>
              </a:ext>
            </a:extLst>
          </p:cNvPr>
          <p:cNvSpPr>
            <a:spLocks noGrp="1"/>
          </p:cNvSpPr>
          <p:nvPr>
            <p:ph type="sldNum" sz="quarter" idx="12"/>
          </p:nvPr>
        </p:nvSpPr>
        <p:spPr/>
        <p:txBody>
          <a:bodyPr/>
          <a:lstStyle/>
          <a:p>
            <a:fld id="{0FC0D2CE-D1FB-44B1-9564-59FC40D32206}" type="slidenum">
              <a:rPr lang="en-US" altLang="zh-CN"/>
              <a:pPr/>
              <a:t>7</a:t>
            </a:fld>
            <a:endParaRPr lang="en-US" altLang="zh-CN"/>
          </a:p>
        </p:txBody>
      </p:sp>
      <p:sp>
        <p:nvSpPr>
          <p:cNvPr id="38914" name="Rectangle 2">
            <a:extLst>
              <a:ext uri="{FF2B5EF4-FFF2-40B4-BE49-F238E27FC236}">
                <a16:creationId xmlns:a16="http://schemas.microsoft.com/office/drawing/2014/main" xmlns="" id="{30B844D9-9A1B-4237-812E-98E84E98942E}"/>
              </a:ext>
            </a:extLst>
          </p:cNvPr>
          <p:cNvSpPr>
            <a:spLocks noChangeArrowheads="1"/>
          </p:cNvSpPr>
          <p:nvPr/>
        </p:nvSpPr>
        <p:spPr bwMode="auto">
          <a:xfrm>
            <a:off x="2305051" y="838201"/>
            <a:ext cx="7777163" cy="1985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915" name="Group 3">
            <a:extLst>
              <a:ext uri="{FF2B5EF4-FFF2-40B4-BE49-F238E27FC236}">
                <a16:creationId xmlns:a16="http://schemas.microsoft.com/office/drawing/2014/main" xmlns="" id="{77D88075-4166-4670-A0CD-0F7F2345ADF5}"/>
              </a:ext>
            </a:extLst>
          </p:cNvPr>
          <p:cNvGrpSpPr>
            <a:grpSpLocks/>
          </p:cNvGrpSpPr>
          <p:nvPr/>
        </p:nvGrpSpPr>
        <p:grpSpPr bwMode="auto">
          <a:xfrm>
            <a:off x="7486650" y="1765301"/>
            <a:ext cx="2120900" cy="263525"/>
            <a:chOff x="3696" y="1200"/>
            <a:chExt cx="1344" cy="192"/>
          </a:xfrm>
        </p:grpSpPr>
        <p:sp>
          <p:nvSpPr>
            <p:cNvPr id="38916" name="Line 4">
              <a:extLst>
                <a:ext uri="{FF2B5EF4-FFF2-40B4-BE49-F238E27FC236}">
                  <a16:creationId xmlns:a16="http://schemas.microsoft.com/office/drawing/2014/main" xmlns="" id="{0BBF5D01-72ED-49AB-A836-9564BF99112E}"/>
                </a:ext>
              </a:extLst>
            </p:cNvPr>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7" name="Line 5">
              <a:extLst>
                <a:ext uri="{FF2B5EF4-FFF2-40B4-BE49-F238E27FC236}">
                  <a16:creationId xmlns:a16="http://schemas.microsoft.com/office/drawing/2014/main" xmlns="" id="{978BC474-A70D-45AF-A9E4-D1C07A2186D4}"/>
                </a:ext>
              </a:extLst>
            </p:cNvPr>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8" name="Line 6">
              <a:extLst>
                <a:ext uri="{FF2B5EF4-FFF2-40B4-BE49-F238E27FC236}">
                  <a16:creationId xmlns:a16="http://schemas.microsoft.com/office/drawing/2014/main" xmlns="" id="{DDFC1F4C-F0CA-453C-8CEA-4F753280764F}"/>
                </a:ext>
              </a:extLst>
            </p:cNvPr>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9" name="Line 7">
              <a:extLst>
                <a:ext uri="{FF2B5EF4-FFF2-40B4-BE49-F238E27FC236}">
                  <a16:creationId xmlns:a16="http://schemas.microsoft.com/office/drawing/2014/main" xmlns="" id="{5272FCE8-7456-43CD-8213-5C360226F478}"/>
                </a:ext>
              </a:extLst>
            </p:cNvPr>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0" name="Line 8">
              <a:extLst>
                <a:ext uri="{FF2B5EF4-FFF2-40B4-BE49-F238E27FC236}">
                  <a16:creationId xmlns:a16="http://schemas.microsoft.com/office/drawing/2014/main" xmlns="" id="{B79FA29C-192B-4247-9B7D-F2B2DA4FA6B4}"/>
                </a:ext>
              </a:extLst>
            </p:cNvPr>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1" name="Line 9">
              <a:extLst>
                <a:ext uri="{FF2B5EF4-FFF2-40B4-BE49-F238E27FC236}">
                  <a16:creationId xmlns:a16="http://schemas.microsoft.com/office/drawing/2014/main" xmlns="" id="{7E2B56FF-1460-47D1-A5B5-4CDA1EAD194E}"/>
                </a:ext>
              </a:extLst>
            </p:cNvPr>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2" name="Line 10">
              <a:extLst>
                <a:ext uri="{FF2B5EF4-FFF2-40B4-BE49-F238E27FC236}">
                  <a16:creationId xmlns:a16="http://schemas.microsoft.com/office/drawing/2014/main" xmlns="" id="{590464A4-1497-4835-9A64-7FFA0B4DCCBE}"/>
                </a:ext>
              </a:extLst>
            </p:cNvPr>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923" name="Group 11">
            <a:extLst>
              <a:ext uri="{FF2B5EF4-FFF2-40B4-BE49-F238E27FC236}">
                <a16:creationId xmlns:a16="http://schemas.microsoft.com/office/drawing/2014/main" xmlns="" id="{0A0BF8A7-C929-43DC-913A-A80735E87081}"/>
              </a:ext>
            </a:extLst>
          </p:cNvPr>
          <p:cNvGrpSpPr>
            <a:grpSpLocks/>
          </p:cNvGrpSpPr>
          <p:nvPr/>
        </p:nvGrpSpPr>
        <p:grpSpPr bwMode="auto">
          <a:xfrm>
            <a:off x="6921501" y="1103314"/>
            <a:ext cx="989013" cy="1455737"/>
            <a:chOff x="3408" y="624"/>
            <a:chExt cx="672" cy="1056"/>
          </a:xfrm>
        </p:grpSpPr>
        <p:sp>
          <p:nvSpPr>
            <p:cNvPr id="38924" name="Oval 12">
              <a:extLst>
                <a:ext uri="{FF2B5EF4-FFF2-40B4-BE49-F238E27FC236}">
                  <a16:creationId xmlns:a16="http://schemas.microsoft.com/office/drawing/2014/main" xmlns="" id="{2D0A9664-C865-4D3B-BC59-A0B37D9DB8C3}"/>
                </a:ext>
              </a:extLst>
            </p:cNvPr>
            <p:cNvSpPr>
              <a:spLocks noChangeArrowheads="1"/>
            </p:cNvSpPr>
            <p:nvPr/>
          </p:nvSpPr>
          <p:spPr bwMode="auto">
            <a:xfrm>
              <a:off x="3408" y="624"/>
              <a:ext cx="672" cy="1056"/>
            </a:xfrm>
            <a:prstGeom prst="ellipse">
              <a:avLst/>
            </a:prstGeom>
            <a:solidFill>
              <a:srgbClr val="99FF99">
                <a:alpha val="50000"/>
              </a:srgbClr>
            </a:solidFill>
            <a:ln w="9525">
              <a:solidFill>
                <a:srgbClr val="99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Line 13">
              <a:extLst>
                <a:ext uri="{FF2B5EF4-FFF2-40B4-BE49-F238E27FC236}">
                  <a16:creationId xmlns:a16="http://schemas.microsoft.com/office/drawing/2014/main" xmlns="" id="{17FA3BB7-463F-425D-8682-BC8D443EE7A5}"/>
                </a:ext>
              </a:extLst>
            </p:cNvPr>
            <p:cNvSpPr>
              <a:spLocks noChangeShapeType="1"/>
            </p:cNvSpPr>
            <p:nvPr/>
          </p:nvSpPr>
          <p:spPr bwMode="auto">
            <a:xfrm flipH="1" flipV="1">
              <a:off x="3744" y="1296"/>
              <a:ext cx="192" cy="288"/>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926" name="Group 14">
            <a:extLst>
              <a:ext uri="{FF2B5EF4-FFF2-40B4-BE49-F238E27FC236}">
                <a16:creationId xmlns:a16="http://schemas.microsoft.com/office/drawing/2014/main" xmlns="" id="{FE047784-5471-4ED3-B221-36BB7C732E2B}"/>
              </a:ext>
            </a:extLst>
          </p:cNvPr>
          <p:cNvGrpSpPr>
            <a:grpSpLocks/>
          </p:cNvGrpSpPr>
          <p:nvPr/>
        </p:nvGrpSpPr>
        <p:grpSpPr bwMode="auto">
          <a:xfrm>
            <a:off x="8264526" y="2293938"/>
            <a:ext cx="1624013" cy="520700"/>
            <a:chOff x="4272" y="1632"/>
            <a:chExt cx="1103" cy="378"/>
          </a:xfrm>
        </p:grpSpPr>
        <p:sp>
          <p:nvSpPr>
            <p:cNvPr id="38927" name="AutoShape 15">
              <a:extLst>
                <a:ext uri="{FF2B5EF4-FFF2-40B4-BE49-F238E27FC236}">
                  <a16:creationId xmlns:a16="http://schemas.microsoft.com/office/drawing/2014/main" xmlns="" id="{7B983C88-8200-4BD2-BC66-4EBF5F4B9D05}"/>
                </a:ext>
              </a:extLst>
            </p:cNvPr>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2800" b="1">
                <a:solidFill>
                  <a:srgbClr val="1C1C1C"/>
                </a:solidFill>
                <a:latin typeface="Times New Roman" panose="02020603050405020304" pitchFamily="18" charset="0"/>
              </a:endParaRPr>
            </a:p>
          </p:txBody>
        </p:sp>
        <p:sp>
          <p:nvSpPr>
            <p:cNvPr id="38928" name="Text Box 16">
              <a:extLst>
                <a:ext uri="{FF2B5EF4-FFF2-40B4-BE49-F238E27FC236}">
                  <a16:creationId xmlns:a16="http://schemas.microsoft.com/office/drawing/2014/main" xmlns="" id="{1C166D08-46B9-4D66-BAC5-03DA511D6497}"/>
                </a:ext>
              </a:extLst>
            </p:cNvPr>
            <p:cNvSpPr txBox="1">
              <a:spLocks noChangeArrowheads="1"/>
            </p:cNvSpPr>
            <p:nvPr/>
          </p:nvSpPr>
          <p:spPr bwMode="auto">
            <a:xfrm>
              <a:off x="4272" y="1633"/>
              <a:ext cx="1103" cy="3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0000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00"/>
                  </a:solidFill>
                  <a:latin typeface="Times New Roman" panose="02020603050405020304" pitchFamily="18" charset="0"/>
                </a:rPr>
                <a:t>检偏器</a:t>
              </a:r>
            </a:p>
          </p:txBody>
        </p:sp>
      </p:grpSp>
      <p:sp>
        <p:nvSpPr>
          <p:cNvPr id="38929" name="Text Box 17">
            <a:extLst>
              <a:ext uri="{FF2B5EF4-FFF2-40B4-BE49-F238E27FC236}">
                <a16:creationId xmlns:a16="http://schemas.microsoft.com/office/drawing/2014/main" xmlns="" id="{FE319FD7-1310-4567-AE8F-DDEAAAA21083}"/>
              </a:ext>
            </a:extLst>
          </p:cNvPr>
          <p:cNvSpPr txBox="1">
            <a:spLocks noChangeArrowheads="1"/>
          </p:cNvSpPr>
          <p:nvPr/>
        </p:nvSpPr>
        <p:spPr bwMode="auto">
          <a:xfrm>
            <a:off x="2277230" y="838201"/>
            <a:ext cx="677108" cy="1985963"/>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en-US" altLang="zh-CN" sz="2800" b="1">
                <a:solidFill>
                  <a:srgbClr val="1C1C1C"/>
                </a:solidFill>
                <a:latin typeface="Times New Roman" panose="02020603050405020304" pitchFamily="18" charset="0"/>
              </a:rPr>
              <a:t> </a:t>
            </a:r>
            <a:r>
              <a:rPr lang="zh-CN" altLang="en-US" b="1">
                <a:solidFill>
                  <a:srgbClr val="CC0000"/>
                </a:solidFill>
                <a:latin typeface="Times New Roman" panose="02020603050405020304" pitchFamily="18" charset="0"/>
              </a:rPr>
              <a:t>检  偏</a:t>
            </a:r>
          </a:p>
        </p:txBody>
      </p:sp>
      <p:grpSp>
        <p:nvGrpSpPr>
          <p:cNvPr id="38930" name="Group 18">
            <a:extLst>
              <a:ext uri="{FF2B5EF4-FFF2-40B4-BE49-F238E27FC236}">
                <a16:creationId xmlns:a16="http://schemas.microsoft.com/office/drawing/2014/main" xmlns="" id="{2FC2E2D7-98E7-4F9F-84D4-EB5429665D9D}"/>
              </a:ext>
            </a:extLst>
          </p:cNvPr>
          <p:cNvGrpSpPr>
            <a:grpSpLocks/>
          </p:cNvGrpSpPr>
          <p:nvPr/>
        </p:nvGrpSpPr>
        <p:grpSpPr bwMode="auto">
          <a:xfrm>
            <a:off x="5083176" y="1698626"/>
            <a:ext cx="2403475" cy="396875"/>
            <a:chOff x="2112" y="1152"/>
            <a:chExt cx="1632" cy="288"/>
          </a:xfrm>
        </p:grpSpPr>
        <p:grpSp>
          <p:nvGrpSpPr>
            <p:cNvPr id="38931" name="Group 19">
              <a:extLst>
                <a:ext uri="{FF2B5EF4-FFF2-40B4-BE49-F238E27FC236}">
                  <a16:creationId xmlns:a16="http://schemas.microsoft.com/office/drawing/2014/main" xmlns="" id="{D36C106B-EF23-4507-906F-AAFCC797AFD6}"/>
                </a:ext>
              </a:extLst>
            </p:cNvPr>
            <p:cNvGrpSpPr>
              <a:grpSpLocks/>
            </p:cNvGrpSpPr>
            <p:nvPr/>
          </p:nvGrpSpPr>
          <p:grpSpPr bwMode="auto">
            <a:xfrm>
              <a:off x="2112" y="1152"/>
              <a:ext cx="1632" cy="288"/>
              <a:chOff x="2112" y="1152"/>
              <a:chExt cx="1632" cy="288"/>
            </a:xfrm>
          </p:grpSpPr>
          <p:sp>
            <p:nvSpPr>
              <p:cNvPr id="38932" name="Line 20">
                <a:extLst>
                  <a:ext uri="{FF2B5EF4-FFF2-40B4-BE49-F238E27FC236}">
                    <a16:creationId xmlns:a16="http://schemas.microsoft.com/office/drawing/2014/main" xmlns="" id="{35DCE2ED-1468-4B38-B540-4E1F1C9889A8}"/>
                  </a:ext>
                </a:extLst>
              </p:cNvPr>
              <p:cNvSpPr>
                <a:spLocks noChangeShapeType="1"/>
              </p:cNvSpPr>
              <p:nvPr/>
            </p:nvSpPr>
            <p:spPr bwMode="auto">
              <a:xfrm>
                <a:off x="2112" y="1296"/>
                <a:ext cx="1632"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3" name="Line 21">
                <a:extLst>
                  <a:ext uri="{FF2B5EF4-FFF2-40B4-BE49-F238E27FC236}">
                    <a16:creationId xmlns:a16="http://schemas.microsoft.com/office/drawing/2014/main" xmlns="" id="{478B85BB-EE19-4645-A7B0-73F137EFD8E0}"/>
                  </a:ext>
                </a:extLst>
              </p:cNvPr>
              <p:cNvSpPr>
                <a:spLocks noChangeShapeType="1"/>
              </p:cNvSpPr>
              <p:nvPr/>
            </p:nvSpPr>
            <p:spPr bwMode="auto">
              <a:xfrm>
                <a:off x="2315"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4" name="Line 22">
                <a:extLst>
                  <a:ext uri="{FF2B5EF4-FFF2-40B4-BE49-F238E27FC236}">
                    <a16:creationId xmlns:a16="http://schemas.microsoft.com/office/drawing/2014/main" xmlns="" id="{AB422140-CF38-46CA-B4B6-463057138C5B}"/>
                  </a:ext>
                </a:extLst>
              </p:cNvPr>
              <p:cNvSpPr>
                <a:spLocks noChangeShapeType="1"/>
              </p:cNvSpPr>
              <p:nvPr/>
            </p:nvSpPr>
            <p:spPr bwMode="auto">
              <a:xfrm>
                <a:off x="2517"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5" name="Line 23">
                <a:extLst>
                  <a:ext uri="{FF2B5EF4-FFF2-40B4-BE49-F238E27FC236}">
                    <a16:creationId xmlns:a16="http://schemas.microsoft.com/office/drawing/2014/main" xmlns="" id="{D6F8A83B-9954-405A-8E9F-2DECBBDEBE68}"/>
                  </a:ext>
                </a:extLst>
              </p:cNvPr>
              <p:cNvSpPr>
                <a:spLocks noChangeShapeType="1"/>
              </p:cNvSpPr>
              <p:nvPr/>
            </p:nvSpPr>
            <p:spPr bwMode="auto">
              <a:xfrm>
                <a:off x="2720"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6" name="Line 24">
                <a:extLst>
                  <a:ext uri="{FF2B5EF4-FFF2-40B4-BE49-F238E27FC236}">
                    <a16:creationId xmlns:a16="http://schemas.microsoft.com/office/drawing/2014/main" xmlns="" id="{544131A6-B70E-4D83-800E-B190EE2A23A1}"/>
                  </a:ext>
                </a:extLst>
              </p:cNvPr>
              <p:cNvSpPr>
                <a:spLocks noChangeShapeType="1"/>
              </p:cNvSpPr>
              <p:nvPr/>
            </p:nvSpPr>
            <p:spPr bwMode="auto">
              <a:xfrm>
                <a:off x="2922"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Line 25">
                <a:extLst>
                  <a:ext uri="{FF2B5EF4-FFF2-40B4-BE49-F238E27FC236}">
                    <a16:creationId xmlns:a16="http://schemas.microsoft.com/office/drawing/2014/main" xmlns="" id="{436F2F5C-254A-45C1-80FB-7EAA586D3797}"/>
                  </a:ext>
                </a:extLst>
              </p:cNvPr>
              <p:cNvSpPr>
                <a:spLocks noChangeShapeType="1"/>
              </p:cNvSpPr>
              <p:nvPr/>
            </p:nvSpPr>
            <p:spPr bwMode="auto">
              <a:xfrm>
                <a:off x="3125"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938" name="Line 26">
              <a:extLst>
                <a:ext uri="{FF2B5EF4-FFF2-40B4-BE49-F238E27FC236}">
                  <a16:creationId xmlns:a16="http://schemas.microsoft.com/office/drawing/2014/main" xmlns="" id="{D8BEB1BF-D9AD-4226-89D0-BE26145DF0B8}"/>
                </a:ext>
              </a:extLst>
            </p:cNvPr>
            <p:cNvSpPr>
              <a:spLocks noChangeShapeType="1"/>
            </p:cNvSpPr>
            <p:nvPr/>
          </p:nvSpPr>
          <p:spPr bwMode="auto">
            <a:xfrm>
              <a:off x="3312"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9" name="Line 27">
              <a:extLst>
                <a:ext uri="{FF2B5EF4-FFF2-40B4-BE49-F238E27FC236}">
                  <a16:creationId xmlns:a16="http://schemas.microsoft.com/office/drawing/2014/main" xmlns="" id="{634E2802-B4BF-4382-AF11-FC172227C31D}"/>
                </a:ext>
              </a:extLst>
            </p:cNvPr>
            <p:cNvSpPr>
              <a:spLocks noChangeShapeType="1"/>
            </p:cNvSpPr>
            <p:nvPr/>
          </p:nvSpPr>
          <p:spPr bwMode="auto">
            <a:xfrm>
              <a:off x="3504"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941" name="Group 29">
            <a:extLst>
              <a:ext uri="{FF2B5EF4-FFF2-40B4-BE49-F238E27FC236}">
                <a16:creationId xmlns:a16="http://schemas.microsoft.com/office/drawing/2014/main" xmlns="" id="{60F6CC03-19A4-4302-9F0D-4C1E8BED75C5}"/>
              </a:ext>
            </a:extLst>
          </p:cNvPr>
          <p:cNvGrpSpPr>
            <a:grpSpLocks/>
          </p:cNvGrpSpPr>
          <p:nvPr/>
        </p:nvGrpSpPr>
        <p:grpSpPr bwMode="auto">
          <a:xfrm>
            <a:off x="4587876" y="1103314"/>
            <a:ext cx="989013" cy="1455737"/>
            <a:chOff x="2592" y="2976"/>
            <a:chExt cx="672" cy="1056"/>
          </a:xfrm>
        </p:grpSpPr>
        <p:sp>
          <p:nvSpPr>
            <p:cNvPr id="38942" name="Oval 30">
              <a:extLst>
                <a:ext uri="{FF2B5EF4-FFF2-40B4-BE49-F238E27FC236}">
                  <a16:creationId xmlns:a16="http://schemas.microsoft.com/office/drawing/2014/main" xmlns="" id="{21869E4E-8EDD-4132-9F61-C47CB4E1539F}"/>
                </a:ext>
              </a:extLst>
            </p:cNvPr>
            <p:cNvSpPr>
              <a:spLocks noChangeArrowheads="1"/>
            </p:cNvSpPr>
            <p:nvPr/>
          </p:nvSpPr>
          <p:spPr bwMode="auto">
            <a:xfrm>
              <a:off x="2592" y="2976"/>
              <a:ext cx="672" cy="1056"/>
            </a:xfrm>
            <a:prstGeom prst="ellipse">
              <a:avLst/>
            </a:prstGeom>
            <a:solidFill>
              <a:srgbClr val="99FF99">
                <a:alpha val="50000"/>
              </a:srgbClr>
            </a:solidFill>
            <a:ln w="9525">
              <a:solidFill>
                <a:srgbClr val="99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3" name="Line 31">
              <a:extLst>
                <a:ext uri="{FF2B5EF4-FFF2-40B4-BE49-F238E27FC236}">
                  <a16:creationId xmlns:a16="http://schemas.microsoft.com/office/drawing/2014/main" xmlns="" id="{6DB3BF6C-BC6D-4AD8-891C-8C2E158367C0}"/>
                </a:ext>
              </a:extLst>
            </p:cNvPr>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944" name="Group 32">
            <a:extLst>
              <a:ext uri="{FF2B5EF4-FFF2-40B4-BE49-F238E27FC236}">
                <a16:creationId xmlns:a16="http://schemas.microsoft.com/office/drawing/2014/main" xmlns="" id="{CD45B707-C469-4E66-80D8-434A406E6909}"/>
              </a:ext>
            </a:extLst>
          </p:cNvPr>
          <p:cNvGrpSpPr>
            <a:grpSpLocks/>
          </p:cNvGrpSpPr>
          <p:nvPr/>
        </p:nvGrpSpPr>
        <p:grpSpPr bwMode="auto">
          <a:xfrm>
            <a:off x="3101975" y="1698626"/>
            <a:ext cx="1981200" cy="396875"/>
            <a:chOff x="1104" y="3408"/>
            <a:chExt cx="1488" cy="288"/>
          </a:xfrm>
        </p:grpSpPr>
        <p:sp>
          <p:nvSpPr>
            <p:cNvPr id="38945" name="Line 33">
              <a:extLst>
                <a:ext uri="{FF2B5EF4-FFF2-40B4-BE49-F238E27FC236}">
                  <a16:creationId xmlns:a16="http://schemas.microsoft.com/office/drawing/2014/main" xmlns="" id="{D22C4B00-22F5-4745-ABA2-213089578D92}"/>
                </a:ext>
              </a:extLst>
            </p:cNvPr>
            <p:cNvSpPr>
              <a:spLocks noChangeShapeType="1"/>
            </p:cNvSpPr>
            <p:nvPr/>
          </p:nvSpPr>
          <p:spPr bwMode="auto">
            <a:xfrm>
              <a:off x="1104" y="3552"/>
              <a:ext cx="1488"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6" name="Line 34">
              <a:extLst>
                <a:ext uri="{FF2B5EF4-FFF2-40B4-BE49-F238E27FC236}">
                  <a16:creationId xmlns:a16="http://schemas.microsoft.com/office/drawing/2014/main" xmlns="" id="{EE88F1A2-C819-42FE-B0D3-3CFA6CCA8A9A}"/>
                </a:ext>
              </a:extLst>
            </p:cNvPr>
            <p:cNvSpPr>
              <a:spLocks noChangeShapeType="1"/>
            </p:cNvSpPr>
            <p:nvPr/>
          </p:nvSpPr>
          <p:spPr bwMode="auto">
            <a:xfrm>
              <a:off x="1426"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7" name="Line 35">
              <a:extLst>
                <a:ext uri="{FF2B5EF4-FFF2-40B4-BE49-F238E27FC236}">
                  <a16:creationId xmlns:a16="http://schemas.microsoft.com/office/drawing/2014/main" xmlns="" id="{F4DEE928-2507-474E-A412-726EFDAF20C6}"/>
                </a:ext>
              </a:extLst>
            </p:cNvPr>
            <p:cNvSpPr>
              <a:spLocks noChangeShapeType="1"/>
            </p:cNvSpPr>
            <p:nvPr/>
          </p:nvSpPr>
          <p:spPr bwMode="auto">
            <a:xfrm>
              <a:off x="1667"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8" name="Line 36">
              <a:extLst>
                <a:ext uri="{FF2B5EF4-FFF2-40B4-BE49-F238E27FC236}">
                  <a16:creationId xmlns:a16="http://schemas.microsoft.com/office/drawing/2014/main" xmlns="" id="{6FA1E880-E920-4FF4-A518-5832BAB28EEA}"/>
                </a:ext>
              </a:extLst>
            </p:cNvPr>
            <p:cNvSpPr>
              <a:spLocks noChangeShapeType="1"/>
            </p:cNvSpPr>
            <p:nvPr/>
          </p:nvSpPr>
          <p:spPr bwMode="auto">
            <a:xfrm>
              <a:off x="1908"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9" name="Line 37">
              <a:extLst>
                <a:ext uri="{FF2B5EF4-FFF2-40B4-BE49-F238E27FC236}">
                  <a16:creationId xmlns:a16="http://schemas.microsoft.com/office/drawing/2014/main" xmlns="" id="{CD9BD360-81AE-47DA-A56A-EB4F67ABFBD5}"/>
                </a:ext>
              </a:extLst>
            </p:cNvPr>
            <p:cNvSpPr>
              <a:spLocks noChangeShapeType="1"/>
            </p:cNvSpPr>
            <p:nvPr/>
          </p:nvSpPr>
          <p:spPr bwMode="auto">
            <a:xfrm>
              <a:off x="2150"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0" name="Line 38">
              <a:extLst>
                <a:ext uri="{FF2B5EF4-FFF2-40B4-BE49-F238E27FC236}">
                  <a16:creationId xmlns:a16="http://schemas.microsoft.com/office/drawing/2014/main" xmlns="" id="{3CD89447-549E-493C-A387-0ACD26027218}"/>
                </a:ext>
              </a:extLst>
            </p:cNvPr>
            <p:cNvSpPr>
              <a:spLocks noChangeShapeType="1"/>
            </p:cNvSpPr>
            <p:nvPr/>
          </p:nvSpPr>
          <p:spPr bwMode="auto">
            <a:xfrm>
              <a:off x="2391"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1" name="Oval 39">
              <a:extLst>
                <a:ext uri="{FF2B5EF4-FFF2-40B4-BE49-F238E27FC236}">
                  <a16:creationId xmlns:a16="http://schemas.microsoft.com/office/drawing/2014/main" xmlns="" id="{CEBECC05-A515-46D4-901D-855A7841E507}"/>
                </a:ext>
              </a:extLst>
            </p:cNvPr>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2" name="Oval 40">
              <a:extLst>
                <a:ext uri="{FF2B5EF4-FFF2-40B4-BE49-F238E27FC236}">
                  <a16:creationId xmlns:a16="http://schemas.microsoft.com/office/drawing/2014/main" xmlns="" id="{A82825BA-E6B7-4216-B1CF-5AE2FEC7A410}"/>
                </a:ext>
              </a:extLst>
            </p:cNvPr>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3" name="Oval 41">
              <a:extLst>
                <a:ext uri="{FF2B5EF4-FFF2-40B4-BE49-F238E27FC236}">
                  <a16:creationId xmlns:a16="http://schemas.microsoft.com/office/drawing/2014/main" xmlns="" id="{7E7898D8-42DF-453B-8176-BEE22B362FE0}"/>
                </a:ext>
              </a:extLst>
            </p:cNvPr>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4" name="Oval 42">
              <a:extLst>
                <a:ext uri="{FF2B5EF4-FFF2-40B4-BE49-F238E27FC236}">
                  <a16:creationId xmlns:a16="http://schemas.microsoft.com/office/drawing/2014/main" xmlns="" id="{EB0CF5D2-CE19-42E0-A1EA-7E8F007AF781}"/>
                </a:ext>
              </a:extLst>
            </p:cNvPr>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5" name="Oval 43">
              <a:extLst>
                <a:ext uri="{FF2B5EF4-FFF2-40B4-BE49-F238E27FC236}">
                  <a16:creationId xmlns:a16="http://schemas.microsoft.com/office/drawing/2014/main" xmlns="" id="{899E4E41-BE2F-4FAD-83FE-DE4AB01BFD9F}"/>
                </a:ext>
              </a:extLst>
            </p:cNvPr>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956" name="Group 44">
            <a:extLst>
              <a:ext uri="{FF2B5EF4-FFF2-40B4-BE49-F238E27FC236}">
                <a16:creationId xmlns:a16="http://schemas.microsoft.com/office/drawing/2014/main" xmlns="" id="{01531DBC-2337-4D87-9C55-42A58738B792}"/>
              </a:ext>
            </a:extLst>
          </p:cNvPr>
          <p:cNvGrpSpPr>
            <a:grpSpLocks/>
          </p:cNvGrpSpPr>
          <p:nvPr/>
        </p:nvGrpSpPr>
        <p:grpSpPr bwMode="auto">
          <a:xfrm>
            <a:off x="3173413" y="2293938"/>
            <a:ext cx="1625600" cy="520700"/>
            <a:chOff x="1296" y="1392"/>
            <a:chExt cx="1104" cy="378"/>
          </a:xfrm>
        </p:grpSpPr>
        <p:sp>
          <p:nvSpPr>
            <p:cNvPr id="38957" name="AutoShape 45">
              <a:extLst>
                <a:ext uri="{FF2B5EF4-FFF2-40B4-BE49-F238E27FC236}">
                  <a16:creationId xmlns:a16="http://schemas.microsoft.com/office/drawing/2014/main" xmlns="" id="{117CB104-2336-4F07-B836-96CF1C2845CA}"/>
                </a:ext>
              </a:extLst>
            </p:cNvPr>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2800" b="1">
                <a:solidFill>
                  <a:srgbClr val="1C1C1C"/>
                </a:solidFill>
                <a:latin typeface="Times New Roman" panose="02020603050405020304" pitchFamily="18" charset="0"/>
              </a:endParaRPr>
            </a:p>
          </p:txBody>
        </p:sp>
        <p:sp>
          <p:nvSpPr>
            <p:cNvPr id="38958" name="Text Box 46">
              <a:extLst>
                <a:ext uri="{FF2B5EF4-FFF2-40B4-BE49-F238E27FC236}">
                  <a16:creationId xmlns:a16="http://schemas.microsoft.com/office/drawing/2014/main" xmlns="" id="{FD261C8A-CB8D-4575-A8E8-2EA694B4953C}"/>
                </a:ext>
              </a:extLst>
            </p:cNvPr>
            <p:cNvSpPr txBox="1">
              <a:spLocks noChangeArrowheads="1"/>
            </p:cNvSpPr>
            <p:nvPr/>
          </p:nvSpPr>
          <p:spPr bwMode="auto">
            <a:xfrm>
              <a:off x="1296" y="1393"/>
              <a:ext cx="1104" cy="37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rgbClr val="0000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00"/>
                  </a:solidFill>
                  <a:latin typeface="Times New Roman" panose="02020603050405020304" pitchFamily="18" charset="0"/>
                </a:rPr>
                <a:t>起偏器</a:t>
              </a:r>
            </a:p>
          </p:txBody>
        </p:sp>
      </p:grpSp>
    </p:spTree>
    <p:controls>
      <mc:AlternateContent xmlns:mc="http://schemas.openxmlformats.org/markup-compatibility/2006">
        <mc:Choice xmlns:v="urn:schemas-microsoft-com:vml" Requires="v">
          <p:control spid="38971" name="ShockwaveFlash2" r:id="rId2" imgW="7849696" imgH="2844609"/>
        </mc:Choice>
        <mc:Fallback>
          <p:control name="ShockwaveFlash2" r:id="rId2" imgW="7849696" imgH="2844609">
            <p:pic>
              <p:nvPicPr>
                <p:cNvPr id="0" name="ShockwaveFlash2"/>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2254250" y="2924175"/>
                  <a:ext cx="7848600" cy="2844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38944"/>
                                        </p:tgtEl>
                                        <p:attrNameLst>
                                          <p:attrName>style.visibility</p:attrName>
                                        </p:attrNameLst>
                                      </p:cBhvr>
                                      <p:to>
                                        <p:strVal val="visible"/>
                                      </p:to>
                                    </p:set>
                                    <p:anim calcmode="lin" valueType="num">
                                      <p:cBhvr>
                                        <p:cTn id="7" dur="500" fill="hold"/>
                                        <p:tgtEl>
                                          <p:spTgt spid="38944"/>
                                        </p:tgtEl>
                                        <p:attrNameLst>
                                          <p:attrName>ppt_x</p:attrName>
                                        </p:attrNameLst>
                                      </p:cBhvr>
                                      <p:tavLst>
                                        <p:tav tm="0">
                                          <p:val>
                                            <p:strVal val="#ppt_x-#ppt_w/2"/>
                                          </p:val>
                                        </p:tav>
                                        <p:tav tm="100000">
                                          <p:val>
                                            <p:strVal val="#ppt_x"/>
                                          </p:val>
                                        </p:tav>
                                      </p:tavLst>
                                    </p:anim>
                                    <p:anim calcmode="lin" valueType="num">
                                      <p:cBhvr>
                                        <p:cTn id="8" dur="500" fill="hold"/>
                                        <p:tgtEl>
                                          <p:spTgt spid="38944"/>
                                        </p:tgtEl>
                                        <p:attrNameLst>
                                          <p:attrName>ppt_y</p:attrName>
                                        </p:attrNameLst>
                                      </p:cBhvr>
                                      <p:tavLst>
                                        <p:tav tm="0">
                                          <p:val>
                                            <p:strVal val="#ppt_y"/>
                                          </p:val>
                                        </p:tav>
                                        <p:tav tm="100000">
                                          <p:val>
                                            <p:strVal val="#ppt_y"/>
                                          </p:val>
                                        </p:tav>
                                      </p:tavLst>
                                    </p:anim>
                                    <p:anim calcmode="lin" valueType="num">
                                      <p:cBhvr>
                                        <p:cTn id="9" dur="500" fill="hold"/>
                                        <p:tgtEl>
                                          <p:spTgt spid="38944"/>
                                        </p:tgtEl>
                                        <p:attrNameLst>
                                          <p:attrName>ppt_w</p:attrName>
                                        </p:attrNameLst>
                                      </p:cBhvr>
                                      <p:tavLst>
                                        <p:tav tm="0">
                                          <p:val>
                                            <p:fltVal val="0"/>
                                          </p:val>
                                        </p:tav>
                                        <p:tav tm="100000">
                                          <p:val>
                                            <p:strVal val="#ppt_w"/>
                                          </p:val>
                                        </p:tav>
                                      </p:tavLst>
                                    </p:anim>
                                    <p:anim calcmode="lin" valueType="num">
                                      <p:cBhvr>
                                        <p:cTn id="10" dur="500" fill="hold"/>
                                        <p:tgtEl>
                                          <p:spTgt spid="3894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38930"/>
                                        </p:tgtEl>
                                        <p:attrNameLst>
                                          <p:attrName>style.visibility</p:attrName>
                                        </p:attrNameLst>
                                      </p:cBhvr>
                                      <p:to>
                                        <p:strVal val="visible"/>
                                      </p:to>
                                    </p:set>
                                    <p:anim calcmode="lin" valueType="num">
                                      <p:cBhvr>
                                        <p:cTn id="15" dur="500" fill="hold"/>
                                        <p:tgtEl>
                                          <p:spTgt spid="38930"/>
                                        </p:tgtEl>
                                        <p:attrNameLst>
                                          <p:attrName>ppt_x</p:attrName>
                                        </p:attrNameLst>
                                      </p:cBhvr>
                                      <p:tavLst>
                                        <p:tav tm="0">
                                          <p:val>
                                            <p:strVal val="#ppt_x-#ppt_w/2"/>
                                          </p:val>
                                        </p:tav>
                                        <p:tav tm="100000">
                                          <p:val>
                                            <p:strVal val="#ppt_x"/>
                                          </p:val>
                                        </p:tav>
                                      </p:tavLst>
                                    </p:anim>
                                    <p:anim calcmode="lin" valueType="num">
                                      <p:cBhvr>
                                        <p:cTn id="16" dur="500" fill="hold"/>
                                        <p:tgtEl>
                                          <p:spTgt spid="38930"/>
                                        </p:tgtEl>
                                        <p:attrNameLst>
                                          <p:attrName>ppt_y</p:attrName>
                                        </p:attrNameLst>
                                      </p:cBhvr>
                                      <p:tavLst>
                                        <p:tav tm="0">
                                          <p:val>
                                            <p:strVal val="#ppt_y"/>
                                          </p:val>
                                        </p:tav>
                                        <p:tav tm="100000">
                                          <p:val>
                                            <p:strVal val="#ppt_y"/>
                                          </p:val>
                                        </p:tav>
                                      </p:tavLst>
                                    </p:anim>
                                    <p:anim calcmode="lin" valueType="num">
                                      <p:cBhvr>
                                        <p:cTn id="17" dur="500" fill="hold"/>
                                        <p:tgtEl>
                                          <p:spTgt spid="38930"/>
                                        </p:tgtEl>
                                        <p:attrNameLst>
                                          <p:attrName>ppt_w</p:attrName>
                                        </p:attrNameLst>
                                      </p:cBhvr>
                                      <p:tavLst>
                                        <p:tav tm="0">
                                          <p:val>
                                            <p:fltVal val="0"/>
                                          </p:val>
                                        </p:tav>
                                        <p:tav tm="100000">
                                          <p:val>
                                            <p:strVal val="#ppt_w"/>
                                          </p:val>
                                        </p:tav>
                                      </p:tavLst>
                                    </p:anim>
                                    <p:anim calcmode="lin" valueType="num">
                                      <p:cBhvr>
                                        <p:cTn id="18" dur="500" fill="hold"/>
                                        <p:tgtEl>
                                          <p:spTgt spid="38930"/>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38915"/>
                                        </p:tgtEl>
                                        <p:attrNameLst>
                                          <p:attrName>style.visibility</p:attrName>
                                        </p:attrNameLst>
                                      </p:cBhvr>
                                      <p:to>
                                        <p:strVal val="visible"/>
                                      </p:to>
                                    </p:set>
                                    <p:anim calcmode="lin" valueType="num">
                                      <p:cBhvr>
                                        <p:cTn id="23" dur="500" fill="hold"/>
                                        <p:tgtEl>
                                          <p:spTgt spid="38915"/>
                                        </p:tgtEl>
                                        <p:attrNameLst>
                                          <p:attrName>ppt_x</p:attrName>
                                        </p:attrNameLst>
                                      </p:cBhvr>
                                      <p:tavLst>
                                        <p:tav tm="0">
                                          <p:val>
                                            <p:strVal val="#ppt_x-#ppt_w/2"/>
                                          </p:val>
                                        </p:tav>
                                        <p:tav tm="100000">
                                          <p:val>
                                            <p:strVal val="#ppt_x"/>
                                          </p:val>
                                        </p:tav>
                                      </p:tavLst>
                                    </p:anim>
                                    <p:anim calcmode="lin" valueType="num">
                                      <p:cBhvr>
                                        <p:cTn id="24" dur="500" fill="hold"/>
                                        <p:tgtEl>
                                          <p:spTgt spid="38915"/>
                                        </p:tgtEl>
                                        <p:attrNameLst>
                                          <p:attrName>ppt_y</p:attrName>
                                        </p:attrNameLst>
                                      </p:cBhvr>
                                      <p:tavLst>
                                        <p:tav tm="0">
                                          <p:val>
                                            <p:strVal val="#ppt_y"/>
                                          </p:val>
                                        </p:tav>
                                        <p:tav tm="100000">
                                          <p:val>
                                            <p:strVal val="#ppt_y"/>
                                          </p:val>
                                        </p:tav>
                                      </p:tavLst>
                                    </p:anim>
                                    <p:anim calcmode="lin" valueType="num">
                                      <p:cBhvr>
                                        <p:cTn id="25" dur="500" fill="hold"/>
                                        <p:tgtEl>
                                          <p:spTgt spid="38915"/>
                                        </p:tgtEl>
                                        <p:attrNameLst>
                                          <p:attrName>ppt_w</p:attrName>
                                        </p:attrNameLst>
                                      </p:cBhvr>
                                      <p:tavLst>
                                        <p:tav tm="0">
                                          <p:val>
                                            <p:fltVal val="0"/>
                                          </p:val>
                                        </p:tav>
                                        <p:tav tm="100000">
                                          <p:val>
                                            <p:strVal val="#ppt_w"/>
                                          </p:val>
                                        </p:tav>
                                      </p:tavLst>
                                    </p:anim>
                                    <p:anim calcmode="lin" valueType="num">
                                      <p:cBhvr>
                                        <p:cTn id="26" dur="500" fill="hold"/>
                                        <p:tgtEl>
                                          <p:spTgt spid="389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81B868A6-E341-4A18-845F-93C38EAE84C1}"/>
              </a:ext>
            </a:extLst>
          </p:cNvPr>
          <p:cNvSpPr>
            <a:spLocks noGrp="1"/>
          </p:cNvSpPr>
          <p:nvPr>
            <p:ph type="sldNum" sz="quarter" idx="12"/>
          </p:nvPr>
        </p:nvSpPr>
        <p:spPr/>
        <p:txBody>
          <a:bodyPr/>
          <a:lstStyle/>
          <a:p>
            <a:fld id="{DBCAB00A-B4B8-4CE3-9135-344046960669}" type="slidenum">
              <a:rPr lang="en-US" altLang="zh-CN" smtClean="0"/>
              <a:pPr/>
              <a:t>8</a:t>
            </a:fld>
            <a:endParaRPr lang="en-US" altLang="zh-CN"/>
          </a:p>
        </p:txBody>
      </p:sp>
      <p:sp>
        <p:nvSpPr>
          <p:cNvPr id="3" name="文本框 2">
            <a:extLst>
              <a:ext uri="{FF2B5EF4-FFF2-40B4-BE49-F238E27FC236}">
                <a16:creationId xmlns:a16="http://schemas.microsoft.com/office/drawing/2014/main" xmlns="" id="{F1768C6E-6A94-42B6-95D4-29DB262351AD}"/>
              </a:ext>
            </a:extLst>
          </p:cNvPr>
          <p:cNvSpPr txBox="1"/>
          <p:nvPr/>
        </p:nvSpPr>
        <p:spPr>
          <a:xfrm>
            <a:off x="1055440" y="764704"/>
            <a:ext cx="5976664" cy="584775"/>
          </a:xfrm>
          <a:prstGeom prst="rect">
            <a:avLst/>
          </a:prstGeom>
          <a:noFill/>
        </p:spPr>
        <p:txBody>
          <a:bodyPr wrap="square" rtlCol="0">
            <a:spAutoFit/>
          </a:bodyPr>
          <a:lstStyle/>
          <a:p>
            <a:r>
              <a:rPr lang="zh-CN" altLang="en-US" dirty="0"/>
              <a:t>自然光经过偏振片后光强的变化</a:t>
            </a: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717120" y="196920"/>
              <a:ext cx="11475360" cy="6289560"/>
            </p14:xfrm>
          </p:contentPart>
        </mc:Choice>
        <mc:Fallback>
          <p:pic>
            <p:nvPicPr>
              <p:cNvPr id="4" name="墨迹 3"/>
              <p:cNvPicPr/>
              <p:nvPr/>
            </p:nvPicPr>
            <p:blipFill>
              <a:blip r:embed="rId3"/>
              <a:stretch>
                <a:fillRect/>
              </a:stretch>
            </p:blipFill>
            <p:spPr>
              <a:xfrm>
                <a:off x="704880" y="185760"/>
                <a:ext cx="11498040" cy="6307560"/>
              </a:xfrm>
              <a:prstGeom prst="rect">
                <a:avLst/>
              </a:prstGeom>
            </p:spPr>
          </p:pic>
        </mc:Fallback>
      </mc:AlternateContent>
    </p:spTree>
    <p:extLst>
      <p:ext uri="{BB962C8B-B14F-4D97-AF65-F5344CB8AC3E}">
        <p14:creationId xmlns:p14="http://schemas.microsoft.com/office/powerpoint/2010/main" val="3552202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灯片编号占位符 1">
            <a:extLst>
              <a:ext uri="{FF2B5EF4-FFF2-40B4-BE49-F238E27FC236}">
                <a16:creationId xmlns:a16="http://schemas.microsoft.com/office/drawing/2014/main" xmlns="" id="{A35BA849-7478-4DDC-AA05-4D8535A4C6F1}"/>
              </a:ext>
            </a:extLst>
          </p:cNvPr>
          <p:cNvSpPr>
            <a:spLocks noGrp="1"/>
          </p:cNvSpPr>
          <p:nvPr>
            <p:ph type="sldNum" sz="quarter" idx="12"/>
          </p:nvPr>
        </p:nvSpPr>
        <p:spPr/>
        <p:txBody>
          <a:bodyPr/>
          <a:lstStyle/>
          <a:p>
            <a:fld id="{AA3E24F5-BC05-44E3-B624-24C981BCC256}" type="slidenum">
              <a:rPr lang="en-US" altLang="zh-CN"/>
              <a:pPr/>
              <a:t>9</a:t>
            </a:fld>
            <a:endParaRPr lang="en-US" altLang="zh-CN"/>
          </a:p>
        </p:txBody>
      </p:sp>
      <p:grpSp>
        <p:nvGrpSpPr>
          <p:cNvPr id="39938" name="Group 2">
            <a:extLst>
              <a:ext uri="{FF2B5EF4-FFF2-40B4-BE49-F238E27FC236}">
                <a16:creationId xmlns:a16="http://schemas.microsoft.com/office/drawing/2014/main" xmlns="" id="{C595A943-7327-44E6-B620-41DB88E05E90}"/>
              </a:ext>
            </a:extLst>
          </p:cNvPr>
          <p:cNvGrpSpPr>
            <a:grpSpLocks/>
          </p:cNvGrpSpPr>
          <p:nvPr/>
        </p:nvGrpSpPr>
        <p:grpSpPr bwMode="auto">
          <a:xfrm>
            <a:off x="2362200" y="3657600"/>
            <a:ext cx="2286000" cy="2514600"/>
            <a:chOff x="432" y="2256"/>
            <a:chExt cx="1488" cy="1728"/>
          </a:xfrm>
        </p:grpSpPr>
        <p:sp>
          <p:nvSpPr>
            <p:cNvPr id="39939" name="Rectangle 3">
              <a:extLst>
                <a:ext uri="{FF2B5EF4-FFF2-40B4-BE49-F238E27FC236}">
                  <a16:creationId xmlns:a16="http://schemas.microsoft.com/office/drawing/2014/main" xmlns="" id="{0F7A4227-AD11-4219-9F81-90958E3A9020}"/>
                </a:ext>
              </a:extLst>
            </p:cNvPr>
            <p:cNvSpPr>
              <a:spLocks noChangeArrowheads="1"/>
            </p:cNvSpPr>
            <p:nvPr/>
          </p:nvSpPr>
          <p:spPr bwMode="auto">
            <a:xfrm>
              <a:off x="432" y="2256"/>
              <a:ext cx="1488" cy="172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4">
              <a:extLst>
                <a:ext uri="{FF2B5EF4-FFF2-40B4-BE49-F238E27FC236}">
                  <a16:creationId xmlns:a16="http://schemas.microsoft.com/office/drawing/2014/main" xmlns="" id="{0580CEF7-E5B3-4DB7-BDD6-09A9F8136277}"/>
                </a:ext>
              </a:extLst>
            </p:cNvPr>
            <p:cNvSpPr>
              <a:spLocks noChangeShapeType="1"/>
            </p:cNvSpPr>
            <p:nvPr/>
          </p:nvSpPr>
          <p:spPr bwMode="auto">
            <a:xfrm flipH="1">
              <a:off x="1487" y="2448"/>
              <a:ext cx="1" cy="144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5">
              <a:extLst>
                <a:ext uri="{FF2B5EF4-FFF2-40B4-BE49-F238E27FC236}">
                  <a16:creationId xmlns:a16="http://schemas.microsoft.com/office/drawing/2014/main" xmlns="" id="{4BC2DA47-C8FB-4B1D-84E9-7C210678729C}"/>
                </a:ext>
              </a:extLst>
            </p:cNvPr>
            <p:cNvSpPr>
              <a:spLocks noChangeShapeType="1"/>
            </p:cNvSpPr>
            <p:nvPr/>
          </p:nvSpPr>
          <p:spPr bwMode="auto">
            <a:xfrm>
              <a:off x="863" y="2784"/>
              <a:ext cx="912" cy="105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9942" name="Group 6">
              <a:extLst>
                <a:ext uri="{FF2B5EF4-FFF2-40B4-BE49-F238E27FC236}">
                  <a16:creationId xmlns:a16="http://schemas.microsoft.com/office/drawing/2014/main" xmlns="" id="{019E9CC0-057E-426B-BC0F-9C07F69C12A2}"/>
                </a:ext>
              </a:extLst>
            </p:cNvPr>
            <p:cNvGrpSpPr>
              <a:grpSpLocks/>
            </p:cNvGrpSpPr>
            <p:nvPr/>
          </p:nvGrpSpPr>
          <p:grpSpPr bwMode="auto">
            <a:xfrm>
              <a:off x="1248" y="2976"/>
              <a:ext cx="240" cy="288"/>
              <a:chOff x="1295" y="2208"/>
              <a:chExt cx="240" cy="288"/>
            </a:xfrm>
          </p:grpSpPr>
          <p:sp>
            <p:nvSpPr>
              <p:cNvPr id="39943" name="Arc 7">
                <a:extLst>
                  <a:ext uri="{FF2B5EF4-FFF2-40B4-BE49-F238E27FC236}">
                    <a16:creationId xmlns:a16="http://schemas.microsoft.com/office/drawing/2014/main" xmlns="" id="{A6F28D45-2BD8-49D5-A7D6-A9D13CE4CB04}"/>
                  </a:ext>
                </a:extLst>
              </p:cNvPr>
              <p:cNvSpPr>
                <a:spLocks/>
              </p:cNvSpPr>
              <p:nvPr/>
            </p:nvSpPr>
            <p:spPr bwMode="auto">
              <a:xfrm flipH="1">
                <a:off x="1343" y="2400"/>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944" name="Object 8">
                <a:extLst>
                  <a:ext uri="{FF2B5EF4-FFF2-40B4-BE49-F238E27FC236}">
                    <a16:creationId xmlns:a16="http://schemas.microsoft.com/office/drawing/2014/main" xmlns="" id="{FD52738E-C1EE-4106-8B72-B482043B9233}"/>
                  </a:ext>
                </a:extLst>
              </p:cNvPr>
              <p:cNvGraphicFramePr>
                <a:graphicFrameLocks noChangeAspect="1"/>
              </p:cNvGraphicFramePr>
              <p:nvPr/>
            </p:nvGraphicFramePr>
            <p:xfrm>
              <a:off x="1295" y="2208"/>
              <a:ext cx="215" cy="203"/>
            </p:xfrm>
            <a:graphic>
              <a:graphicData uri="http://schemas.openxmlformats.org/presentationml/2006/ole">
                <mc:AlternateContent xmlns:mc="http://schemas.openxmlformats.org/markup-compatibility/2006">
                  <mc:Choice xmlns:v="urn:schemas-microsoft-com:vml" Requires="v">
                    <p:oleObj spid="_x0000_s40121" name="公式" r:id="rId3" imgW="203040" imgH="190440" progId="Equation.3">
                      <p:embed/>
                    </p:oleObj>
                  </mc:Choice>
                  <mc:Fallback>
                    <p:oleObj name="公式" r:id="rId3" imgW="203040" imgH="1904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 y="2208"/>
                            <a:ext cx="215"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945" name="Text Box 9">
              <a:extLst>
                <a:ext uri="{FF2B5EF4-FFF2-40B4-BE49-F238E27FC236}">
                  <a16:creationId xmlns:a16="http://schemas.microsoft.com/office/drawing/2014/main" xmlns="" id="{E278E080-E42A-45C1-95C0-581082CDC522}"/>
                </a:ext>
              </a:extLst>
            </p:cNvPr>
            <p:cNvSpPr txBox="1">
              <a:spLocks noChangeArrowheads="1"/>
            </p:cNvSpPr>
            <p:nvPr/>
          </p:nvSpPr>
          <p:spPr bwMode="auto">
            <a:xfrm>
              <a:off x="1488" y="2304"/>
              <a:ext cx="28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1C1C1C"/>
                  </a:solidFill>
                  <a:latin typeface="Times New Roman" panose="02020603050405020304" pitchFamily="18" charset="0"/>
                </a:rPr>
                <a:t>N</a:t>
              </a:r>
            </a:p>
          </p:txBody>
        </p:sp>
        <p:sp>
          <p:nvSpPr>
            <p:cNvPr id="39946" name="Text Box 10">
              <a:extLst>
                <a:ext uri="{FF2B5EF4-FFF2-40B4-BE49-F238E27FC236}">
                  <a16:creationId xmlns:a16="http://schemas.microsoft.com/office/drawing/2014/main" xmlns="" id="{9A477172-35B3-4CF3-BE83-522AA154FD33}"/>
                </a:ext>
              </a:extLst>
            </p:cNvPr>
            <p:cNvSpPr txBox="1">
              <a:spLocks noChangeArrowheads="1"/>
            </p:cNvSpPr>
            <p:nvPr/>
          </p:nvSpPr>
          <p:spPr bwMode="auto">
            <a:xfrm>
              <a:off x="576" y="2544"/>
              <a:ext cx="337"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1C1C1C"/>
                  </a:solidFill>
                  <a:latin typeface="Times New Roman" panose="02020603050405020304" pitchFamily="18" charset="0"/>
                </a:rPr>
                <a:t>M</a:t>
              </a:r>
            </a:p>
          </p:txBody>
        </p:sp>
      </p:grpSp>
      <p:sp>
        <p:nvSpPr>
          <p:cNvPr id="39947" name="Text Box 11">
            <a:extLst>
              <a:ext uri="{FF2B5EF4-FFF2-40B4-BE49-F238E27FC236}">
                <a16:creationId xmlns:a16="http://schemas.microsoft.com/office/drawing/2014/main" xmlns="" id="{5F90D2F2-0913-4C13-A93F-B91C5ECCC0FE}"/>
              </a:ext>
            </a:extLst>
          </p:cNvPr>
          <p:cNvSpPr txBox="1">
            <a:spLocks noChangeArrowheads="1"/>
          </p:cNvSpPr>
          <p:nvPr/>
        </p:nvSpPr>
        <p:spPr bwMode="auto">
          <a:xfrm>
            <a:off x="2057400" y="914400"/>
            <a:ext cx="6172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a:solidFill>
                  <a:srgbClr val="CC0000"/>
                </a:solidFill>
                <a:latin typeface="Times New Roman" panose="02020603050405020304" pitchFamily="18" charset="0"/>
              </a:rPr>
              <a:t>三　马吕斯定律</a:t>
            </a:r>
            <a:r>
              <a:rPr lang="zh-CN" altLang="en-US" sz="3600" b="1">
                <a:solidFill>
                  <a:srgbClr val="000000"/>
                </a:solidFill>
                <a:latin typeface="Times New Roman" panose="02020603050405020304" pitchFamily="18" charset="0"/>
              </a:rPr>
              <a:t>（</a:t>
            </a:r>
            <a:r>
              <a:rPr lang="en-US" altLang="zh-CN" sz="3600">
                <a:solidFill>
                  <a:srgbClr val="000000"/>
                </a:solidFill>
                <a:latin typeface="Times New Roman" panose="02020603050405020304" pitchFamily="18" charset="0"/>
              </a:rPr>
              <a:t>1808</a:t>
            </a:r>
            <a:r>
              <a:rPr lang="en-US" altLang="zh-CN" sz="3600" b="1">
                <a:solidFill>
                  <a:srgbClr val="000000"/>
                </a:solidFill>
                <a:latin typeface="Times New Roman" panose="02020603050405020304" pitchFamily="18" charset="0"/>
              </a:rPr>
              <a:t> </a:t>
            </a:r>
            <a:r>
              <a:rPr lang="zh-CN" altLang="en-US" sz="3600" b="1">
                <a:solidFill>
                  <a:srgbClr val="000000"/>
                </a:solidFill>
                <a:latin typeface="Times New Roman" panose="02020603050405020304" pitchFamily="18" charset="0"/>
              </a:rPr>
              <a:t>年）</a:t>
            </a:r>
          </a:p>
        </p:txBody>
      </p:sp>
      <p:grpSp>
        <p:nvGrpSpPr>
          <p:cNvPr id="39948" name="Group 12">
            <a:extLst>
              <a:ext uri="{FF2B5EF4-FFF2-40B4-BE49-F238E27FC236}">
                <a16:creationId xmlns:a16="http://schemas.microsoft.com/office/drawing/2014/main" xmlns="" id="{507516DB-0CA2-4DC4-B82B-C81155526ED8}"/>
              </a:ext>
            </a:extLst>
          </p:cNvPr>
          <p:cNvGrpSpPr>
            <a:grpSpLocks/>
          </p:cNvGrpSpPr>
          <p:nvPr/>
        </p:nvGrpSpPr>
        <p:grpSpPr bwMode="auto">
          <a:xfrm>
            <a:off x="2971801" y="4267201"/>
            <a:ext cx="1547813" cy="1266825"/>
            <a:chOff x="2290" y="1673"/>
            <a:chExt cx="1032" cy="871"/>
          </a:xfrm>
        </p:grpSpPr>
        <p:grpSp>
          <p:nvGrpSpPr>
            <p:cNvPr id="39949" name="Group 13">
              <a:extLst>
                <a:ext uri="{FF2B5EF4-FFF2-40B4-BE49-F238E27FC236}">
                  <a16:creationId xmlns:a16="http://schemas.microsoft.com/office/drawing/2014/main" xmlns="" id="{95FB6D57-BA9C-4728-8779-6ACEB9E8EFE4}"/>
                </a:ext>
              </a:extLst>
            </p:cNvPr>
            <p:cNvGrpSpPr>
              <a:grpSpLocks/>
            </p:cNvGrpSpPr>
            <p:nvPr/>
          </p:nvGrpSpPr>
          <p:grpSpPr bwMode="auto">
            <a:xfrm>
              <a:off x="2592" y="1872"/>
              <a:ext cx="384" cy="672"/>
              <a:chOff x="3360" y="2112"/>
              <a:chExt cx="384" cy="672"/>
            </a:xfrm>
          </p:grpSpPr>
          <p:sp>
            <p:nvSpPr>
              <p:cNvPr id="39950" name="Line 14">
                <a:extLst>
                  <a:ext uri="{FF2B5EF4-FFF2-40B4-BE49-F238E27FC236}">
                    <a16:creationId xmlns:a16="http://schemas.microsoft.com/office/drawing/2014/main" xmlns="" id="{36D19651-324D-4DDE-8AE9-65D1AF8A3A2B}"/>
                  </a:ext>
                </a:extLst>
              </p:cNvPr>
              <p:cNvSpPr>
                <a:spLocks noChangeShapeType="1"/>
              </p:cNvSpPr>
              <p:nvPr/>
            </p:nvSpPr>
            <p:spPr bwMode="auto">
              <a:xfrm flipV="1">
                <a:off x="3744" y="2112"/>
                <a:ext cx="0" cy="672"/>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1" name="Line 15">
                <a:extLst>
                  <a:ext uri="{FF2B5EF4-FFF2-40B4-BE49-F238E27FC236}">
                    <a16:creationId xmlns:a16="http://schemas.microsoft.com/office/drawing/2014/main" xmlns="" id="{CB6DF637-1EA1-4D92-BA0F-FE2CFFCCFD11}"/>
                  </a:ext>
                </a:extLst>
              </p:cNvPr>
              <p:cNvSpPr>
                <a:spLocks noChangeShapeType="1"/>
              </p:cNvSpPr>
              <p:nvPr/>
            </p:nvSpPr>
            <p:spPr bwMode="auto">
              <a:xfrm flipH="1">
                <a:off x="3360" y="2112"/>
                <a:ext cx="384" cy="28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2" name="Line 16">
                <a:extLst>
                  <a:ext uri="{FF2B5EF4-FFF2-40B4-BE49-F238E27FC236}">
                    <a16:creationId xmlns:a16="http://schemas.microsoft.com/office/drawing/2014/main" xmlns="" id="{3930900C-374D-4F5E-A3CF-E26F49107E29}"/>
                  </a:ext>
                </a:extLst>
              </p:cNvPr>
              <p:cNvSpPr>
                <a:spLocks noChangeShapeType="1"/>
              </p:cNvSpPr>
              <p:nvPr/>
            </p:nvSpPr>
            <p:spPr bwMode="auto">
              <a:xfrm flipH="1" flipV="1">
                <a:off x="3360" y="2352"/>
                <a:ext cx="384" cy="432"/>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9953" name="Object 17">
              <a:extLst>
                <a:ext uri="{FF2B5EF4-FFF2-40B4-BE49-F238E27FC236}">
                  <a16:creationId xmlns:a16="http://schemas.microsoft.com/office/drawing/2014/main" xmlns="" id="{3084B3E7-A843-4ECF-8E4F-E60C4EF1F231}"/>
                </a:ext>
              </a:extLst>
            </p:cNvPr>
            <p:cNvGraphicFramePr>
              <a:graphicFrameLocks noChangeAspect="1"/>
            </p:cNvGraphicFramePr>
            <p:nvPr/>
          </p:nvGraphicFramePr>
          <p:xfrm>
            <a:off x="2290" y="1966"/>
            <a:ext cx="229" cy="243"/>
          </p:xfrm>
          <a:graphic>
            <a:graphicData uri="http://schemas.openxmlformats.org/presentationml/2006/ole">
              <mc:AlternateContent xmlns:mc="http://schemas.openxmlformats.org/markup-compatibility/2006">
                <mc:Choice xmlns:v="urn:schemas-microsoft-com:vml" Requires="v">
                  <p:oleObj spid="_x0000_s40122" name="公式" r:id="rId5" imgW="215640" imgH="228600" progId="Equation.3">
                    <p:embed/>
                  </p:oleObj>
                </mc:Choice>
                <mc:Fallback>
                  <p:oleObj name="公式" r:id="rId5" imgW="215640" imgH="2286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0" y="1966"/>
                          <a:ext cx="229"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4" name="Object 18">
              <a:extLst>
                <a:ext uri="{FF2B5EF4-FFF2-40B4-BE49-F238E27FC236}">
                  <a16:creationId xmlns:a16="http://schemas.microsoft.com/office/drawing/2014/main" xmlns="" id="{9257E41E-D0AC-4C3B-BF26-4AE3CD974076}"/>
                </a:ext>
              </a:extLst>
            </p:cNvPr>
            <p:cNvGraphicFramePr>
              <a:graphicFrameLocks noChangeAspect="1"/>
            </p:cNvGraphicFramePr>
            <p:nvPr/>
          </p:nvGraphicFramePr>
          <p:xfrm>
            <a:off x="3024" y="1673"/>
            <a:ext cx="298" cy="351"/>
          </p:xfrm>
          <a:graphic>
            <a:graphicData uri="http://schemas.openxmlformats.org/presentationml/2006/ole">
              <mc:AlternateContent xmlns:mc="http://schemas.openxmlformats.org/markup-compatibility/2006">
                <mc:Choice xmlns:v="urn:schemas-microsoft-com:vml" Requires="v">
                  <p:oleObj spid="_x0000_s40123" name="公式" r:id="rId7" imgW="279360" imgH="330120" progId="Equation.3">
                    <p:embed/>
                  </p:oleObj>
                </mc:Choice>
                <mc:Fallback>
                  <p:oleObj name="公式" r:id="rId7" imgW="279360" imgH="33012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4" y="1673"/>
                          <a:ext cx="298"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9955" name="Object 19">
            <a:extLst>
              <a:ext uri="{FF2B5EF4-FFF2-40B4-BE49-F238E27FC236}">
                <a16:creationId xmlns:a16="http://schemas.microsoft.com/office/drawing/2014/main" xmlns="" id="{16DFA7E7-E2E0-4B96-A564-EE38E60EF5EA}"/>
              </a:ext>
            </a:extLst>
          </p:cNvPr>
          <p:cNvGraphicFramePr>
            <a:graphicFrameLocks noChangeAspect="1"/>
          </p:cNvGraphicFramePr>
          <p:nvPr/>
        </p:nvGraphicFramePr>
        <p:xfrm>
          <a:off x="5105400" y="3808414"/>
          <a:ext cx="1905000" cy="528637"/>
        </p:xfrm>
        <a:graphic>
          <a:graphicData uri="http://schemas.openxmlformats.org/presentationml/2006/ole">
            <mc:AlternateContent xmlns:mc="http://schemas.openxmlformats.org/markup-compatibility/2006">
              <mc:Choice xmlns:v="urn:schemas-microsoft-com:vml" Requires="v">
                <p:oleObj spid="_x0000_s40124" name="公式" r:id="rId9" imgW="1282680" imgH="330120" progId="Equation.3">
                  <p:embed/>
                </p:oleObj>
              </mc:Choice>
              <mc:Fallback>
                <p:oleObj name="公式" r:id="rId9" imgW="1282680" imgH="330120"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3808414"/>
                        <a:ext cx="190500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6" name="Object 20">
            <a:extLst>
              <a:ext uri="{FF2B5EF4-FFF2-40B4-BE49-F238E27FC236}">
                <a16:creationId xmlns:a16="http://schemas.microsoft.com/office/drawing/2014/main" xmlns="" id="{D4E33168-D669-442E-8C70-F76F37681099}"/>
              </a:ext>
            </a:extLst>
          </p:cNvPr>
          <p:cNvGraphicFramePr>
            <a:graphicFrameLocks noChangeAspect="1"/>
          </p:cNvGraphicFramePr>
          <p:nvPr/>
        </p:nvGraphicFramePr>
        <p:xfrm>
          <a:off x="8077200" y="3560764"/>
          <a:ext cx="1371600" cy="1239837"/>
        </p:xfrm>
        <a:graphic>
          <a:graphicData uri="http://schemas.openxmlformats.org/presentationml/2006/ole">
            <mc:AlternateContent xmlns:mc="http://schemas.openxmlformats.org/markup-compatibility/2006">
              <mc:Choice xmlns:v="urn:schemas-microsoft-com:vml" Requires="v">
                <p:oleObj spid="_x0000_s40125" name="Equation" r:id="rId11" imgW="876240" imgH="761760" progId="Equation.3">
                  <p:embed/>
                </p:oleObj>
              </mc:Choice>
              <mc:Fallback>
                <p:oleObj name="Equation" r:id="rId11" imgW="876240" imgH="761760"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7200" y="3560764"/>
                        <a:ext cx="1371600" cy="123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957" name="Group 21">
            <a:extLst>
              <a:ext uri="{FF2B5EF4-FFF2-40B4-BE49-F238E27FC236}">
                <a16:creationId xmlns:a16="http://schemas.microsoft.com/office/drawing/2014/main" xmlns="" id="{56344F88-D60E-4457-B746-BAEE883F8F22}"/>
              </a:ext>
            </a:extLst>
          </p:cNvPr>
          <p:cNvGrpSpPr>
            <a:grpSpLocks/>
          </p:cNvGrpSpPr>
          <p:nvPr/>
        </p:nvGrpSpPr>
        <p:grpSpPr bwMode="auto">
          <a:xfrm>
            <a:off x="2362200" y="1524000"/>
            <a:ext cx="7543800" cy="2057400"/>
            <a:chOff x="528" y="816"/>
            <a:chExt cx="4752" cy="1296"/>
          </a:xfrm>
        </p:grpSpPr>
        <p:sp>
          <p:nvSpPr>
            <p:cNvPr id="39958" name="Rectangle 22">
              <a:extLst>
                <a:ext uri="{FF2B5EF4-FFF2-40B4-BE49-F238E27FC236}">
                  <a16:creationId xmlns:a16="http://schemas.microsoft.com/office/drawing/2014/main" xmlns="" id="{AEB142FC-1025-4EC8-9EB3-8090E3E60CF7}"/>
                </a:ext>
              </a:extLst>
            </p:cNvPr>
            <p:cNvSpPr>
              <a:spLocks noChangeArrowheads="1"/>
            </p:cNvSpPr>
            <p:nvPr/>
          </p:nvSpPr>
          <p:spPr bwMode="auto">
            <a:xfrm>
              <a:off x="528" y="816"/>
              <a:ext cx="4704" cy="12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9959" name="Group 23">
              <a:extLst>
                <a:ext uri="{FF2B5EF4-FFF2-40B4-BE49-F238E27FC236}">
                  <a16:creationId xmlns:a16="http://schemas.microsoft.com/office/drawing/2014/main" xmlns="" id="{B227F452-B65D-493F-B003-4E71DEA4B563}"/>
                </a:ext>
              </a:extLst>
            </p:cNvPr>
            <p:cNvGrpSpPr>
              <a:grpSpLocks/>
            </p:cNvGrpSpPr>
            <p:nvPr/>
          </p:nvGrpSpPr>
          <p:grpSpPr bwMode="auto">
            <a:xfrm>
              <a:off x="3648" y="1344"/>
              <a:ext cx="1440" cy="192"/>
              <a:chOff x="3696" y="1200"/>
              <a:chExt cx="1344" cy="192"/>
            </a:xfrm>
          </p:grpSpPr>
          <p:sp>
            <p:nvSpPr>
              <p:cNvPr id="39960" name="Line 24">
                <a:extLst>
                  <a:ext uri="{FF2B5EF4-FFF2-40B4-BE49-F238E27FC236}">
                    <a16:creationId xmlns:a16="http://schemas.microsoft.com/office/drawing/2014/main" xmlns="" id="{D278E988-40CB-4F72-85A8-47D8243A1026}"/>
                  </a:ext>
                </a:extLst>
              </p:cNvPr>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a:extLst>
                  <a:ext uri="{FF2B5EF4-FFF2-40B4-BE49-F238E27FC236}">
                    <a16:creationId xmlns:a16="http://schemas.microsoft.com/office/drawing/2014/main" xmlns="" id="{D5858355-5D00-4303-A0FD-9CA93603B953}"/>
                  </a:ext>
                </a:extLst>
              </p:cNvPr>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Line 26">
                <a:extLst>
                  <a:ext uri="{FF2B5EF4-FFF2-40B4-BE49-F238E27FC236}">
                    <a16:creationId xmlns:a16="http://schemas.microsoft.com/office/drawing/2014/main" xmlns="" id="{C9F8294C-B8D8-413D-B745-9FD37BAF5DBE}"/>
                  </a:ext>
                </a:extLst>
              </p:cNvPr>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3" name="Line 27">
                <a:extLst>
                  <a:ext uri="{FF2B5EF4-FFF2-40B4-BE49-F238E27FC236}">
                    <a16:creationId xmlns:a16="http://schemas.microsoft.com/office/drawing/2014/main" xmlns="" id="{4176F9C3-EFDC-45C6-BA8A-8FE60C640148}"/>
                  </a:ext>
                </a:extLst>
              </p:cNvPr>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4" name="Line 28">
                <a:extLst>
                  <a:ext uri="{FF2B5EF4-FFF2-40B4-BE49-F238E27FC236}">
                    <a16:creationId xmlns:a16="http://schemas.microsoft.com/office/drawing/2014/main" xmlns="" id="{3E62DB41-44E5-4204-B039-4053A28D7F43}"/>
                  </a:ext>
                </a:extLst>
              </p:cNvPr>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5" name="Line 29">
                <a:extLst>
                  <a:ext uri="{FF2B5EF4-FFF2-40B4-BE49-F238E27FC236}">
                    <a16:creationId xmlns:a16="http://schemas.microsoft.com/office/drawing/2014/main" xmlns="" id="{49BD7110-B117-4F64-B491-A6D1869C86D8}"/>
                  </a:ext>
                </a:extLst>
              </p:cNvPr>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6" name="Line 30">
                <a:extLst>
                  <a:ext uri="{FF2B5EF4-FFF2-40B4-BE49-F238E27FC236}">
                    <a16:creationId xmlns:a16="http://schemas.microsoft.com/office/drawing/2014/main" xmlns="" id="{B0F178E7-62CE-4706-AF8F-58F4AFCE1D57}"/>
                  </a:ext>
                </a:extLst>
              </p:cNvPr>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967" name="Group 31">
              <a:extLst>
                <a:ext uri="{FF2B5EF4-FFF2-40B4-BE49-F238E27FC236}">
                  <a16:creationId xmlns:a16="http://schemas.microsoft.com/office/drawing/2014/main" xmlns="" id="{6677B0C2-DA57-4FA2-9ED7-0AC7957A6E65}"/>
                </a:ext>
              </a:extLst>
            </p:cNvPr>
            <p:cNvGrpSpPr>
              <a:grpSpLocks/>
            </p:cNvGrpSpPr>
            <p:nvPr/>
          </p:nvGrpSpPr>
          <p:grpSpPr bwMode="auto">
            <a:xfrm>
              <a:off x="3303" y="920"/>
              <a:ext cx="685" cy="1000"/>
              <a:chOff x="2967" y="725"/>
              <a:chExt cx="685" cy="1000"/>
            </a:xfrm>
          </p:grpSpPr>
          <p:sp>
            <p:nvSpPr>
              <p:cNvPr id="39968" name="AutoShape 32">
                <a:extLst>
                  <a:ext uri="{FF2B5EF4-FFF2-40B4-BE49-F238E27FC236}">
                    <a16:creationId xmlns:a16="http://schemas.microsoft.com/office/drawing/2014/main" xmlns="" id="{6394264D-03A5-430F-8562-3A30D6B9037A}"/>
                  </a:ext>
                </a:extLst>
              </p:cNvPr>
              <p:cNvSpPr>
                <a:spLocks noChangeArrowheads="1"/>
              </p:cNvSpPr>
              <p:nvPr/>
            </p:nvSpPr>
            <p:spPr bwMode="auto">
              <a:xfrm rot="3289616">
                <a:off x="2810" y="882"/>
                <a:ext cx="1000" cy="685"/>
              </a:xfrm>
              <a:prstGeom prst="parallelogram">
                <a:avLst>
                  <a:gd name="adj" fmla="val 36496"/>
                </a:avLst>
              </a:prstGeom>
              <a:solidFill>
                <a:srgbClr val="CFF1AD">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9" name="Line 33">
                <a:extLst>
                  <a:ext uri="{FF2B5EF4-FFF2-40B4-BE49-F238E27FC236}">
                    <a16:creationId xmlns:a16="http://schemas.microsoft.com/office/drawing/2014/main" xmlns="" id="{EA4592D3-3BD2-4033-92A1-2AC8AA360DA7}"/>
                  </a:ext>
                </a:extLst>
              </p:cNvPr>
              <p:cNvSpPr>
                <a:spLocks noChangeShapeType="1"/>
              </p:cNvSpPr>
              <p:nvPr/>
            </p:nvSpPr>
            <p:spPr bwMode="auto">
              <a:xfrm rot="-2052929">
                <a:off x="3600" y="1152"/>
                <a:ext cx="48" cy="331"/>
              </a:xfrm>
              <a:prstGeom prst="line">
                <a:avLst/>
              </a:prstGeom>
              <a:noFill/>
              <a:ln w="19050">
                <a:solidFill>
                  <a:srgbClr val="FF0000"/>
                </a:solidFill>
                <a:round/>
                <a:headEnd type="triangle" w="sm" len="lg"/>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970" name="Group 34">
              <a:extLst>
                <a:ext uri="{FF2B5EF4-FFF2-40B4-BE49-F238E27FC236}">
                  <a16:creationId xmlns:a16="http://schemas.microsoft.com/office/drawing/2014/main" xmlns="" id="{5353988B-FEAA-437C-96D4-24A2A6FBADC9}"/>
                </a:ext>
              </a:extLst>
            </p:cNvPr>
            <p:cNvGrpSpPr>
              <a:grpSpLocks/>
            </p:cNvGrpSpPr>
            <p:nvPr/>
          </p:nvGrpSpPr>
          <p:grpSpPr bwMode="auto">
            <a:xfrm>
              <a:off x="4176" y="1728"/>
              <a:ext cx="1104" cy="336"/>
              <a:chOff x="4272" y="1632"/>
              <a:chExt cx="1104" cy="336"/>
            </a:xfrm>
          </p:grpSpPr>
          <p:sp>
            <p:nvSpPr>
              <p:cNvPr id="39971" name="AutoShape 35">
                <a:extLst>
                  <a:ext uri="{FF2B5EF4-FFF2-40B4-BE49-F238E27FC236}">
                    <a16:creationId xmlns:a16="http://schemas.microsoft.com/office/drawing/2014/main" xmlns="" id="{65F7BEA5-17EB-4BE2-95D0-19866F1D6B0E}"/>
                  </a:ext>
                </a:extLst>
              </p:cNvPr>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2800" b="1">
                  <a:solidFill>
                    <a:srgbClr val="1C1C1C"/>
                  </a:solidFill>
                  <a:latin typeface="Times New Roman" panose="02020603050405020304" pitchFamily="18" charset="0"/>
                </a:endParaRPr>
              </a:p>
            </p:txBody>
          </p:sp>
          <p:sp>
            <p:nvSpPr>
              <p:cNvPr id="39972" name="Text Box 36">
                <a:extLst>
                  <a:ext uri="{FF2B5EF4-FFF2-40B4-BE49-F238E27FC236}">
                    <a16:creationId xmlns:a16="http://schemas.microsoft.com/office/drawing/2014/main" xmlns="" id="{1C51090A-B3E2-4271-850F-2A7D59521443}"/>
                  </a:ext>
                </a:extLst>
              </p:cNvPr>
              <p:cNvSpPr txBox="1">
                <a:spLocks noChangeArrowheads="1"/>
              </p:cNvSpPr>
              <p:nvPr/>
            </p:nvSpPr>
            <p:spPr bwMode="auto">
              <a:xfrm>
                <a:off x="4272" y="1632"/>
                <a:ext cx="1104"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0000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00"/>
                    </a:solidFill>
                    <a:latin typeface="Times New Roman" panose="02020603050405020304" pitchFamily="18" charset="0"/>
                  </a:rPr>
                  <a:t>检偏器</a:t>
                </a:r>
              </a:p>
            </p:txBody>
          </p:sp>
        </p:grpSp>
        <p:grpSp>
          <p:nvGrpSpPr>
            <p:cNvPr id="39973" name="Group 37">
              <a:extLst>
                <a:ext uri="{FF2B5EF4-FFF2-40B4-BE49-F238E27FC236}">
                  <a16:creationId xmlns:a16="http://schemas.microsoft.com/office/drawing/2014/main" xmlns="" id="{C7EB7923-396C-4248-92A1-F8D8F0840A10}"/>
                </a:ext>
              </a:extLst>
            </p:cNvPr>
            <p:cNvGrpSpPr>
              <a:grpSpLocks/>
            </p:cNvGrpSpPr>
            <p:nvPr/>
          </p:nvGrpSpPr>
          <p:grpSpPr bwMode="auto">
            <a:xfrm>
              <a:off x="1680" y="912"/>
              <a:ext cx="722" cy="1056"/>
              <a:chOff x="1776" y="768"/>
              <a:chExt cx="722" cy="1056"/>
            </a:xfrm>
          </p:grpSpPr>
          <p:sp>
            <p:nvSpPr>
              <p:cNvPr id="39974" name="AutoShape 38">
                <a:extLst>
                  <a:ext uri="{FF2B5EF4-FFF2-40B4-BE49-F238E27FC236}">
                    <a16:creationId xmlns:a16="http://schemas.microsoft.com/office/drawing/2014/main" xmlns="" id="{E655C7E0-FA0C-4BC9-9EA7-AA63E8E3A091}"/>
                  </a:ext>
                </a:extLst>
              </p:cNvPr>
              <p:cNvSpPr>
                <a:spLocks noChangeArrowheads="1"/>
              </p:cNvSpPr>
              <p:nvPr/>
            </p:nvSpPr>
            <p:spPr bwMode="auto">
              <a:xfrm rot="16160403">
                <a:off x="1609" y="935"/>
                <a:ext cx="1056" cy="722"/>
              </a:xfrm>
              <a:prstGeom prst="parallelogram">
                <a:avLst>
                  <a:gd name="adj" fmla="val 36565"/>
                </a:avLst>
              </a:prstGeom>
              <a:solidFill>
                <a:srgbClr val="E4F8BC">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a:extLst>
                  <a:ext uri="{FF2B5EF4-FFF2-40B4-BE49-F238E27FC236}">
                    <a16:creationId xmlns:a16="http://schemas.microsoft.com/office/drawing/2014/main" xmlns="" id="{D983A5F1-8E97-4F2F-B3CA-D196A0F09AC0}"/>
                  </a:ext>
                </a:extLst>
              </p:cNvPr>
              <p:cNvSpPr>
                <a:spLocks noChangeShapeType="1"/>
              </p:cNvSpPr>
              <p:nvPr/>
            </p:nvSpPr>
            <p:spPr bwMode="auto">
              <a:xfrm flipV="1">
                <a:off x="2352" y="1392"/>
                <a:ext cx="0" cy="336"/>
              </a:xfrm>
              <a:prstGeom prst="line">
                <a:avLst/>
              </a:prstGeom>
              <a:noFill/>
              <a:ln w="1905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976" name="Group 40">
              <a:extLst>
                <a:ext uri="{FF2B5EF4-FFF2-40B4-BE49-F238E27FC236}">
                  <a16:creationId xmlns:a16="http://schemas.microsoft.com/office/drawing/2014/main" xmlns="" id="{176139D2-710E-4604-8944-56D8E0384844}"/>
                </a:ext>
              </a:extLst>
            </p:cNvPr>
            <p:cNvGrpSpPr>
              <a:grpSpLocks/>
            </p:cNvGrpSpPr>
            <p:nvPr/>
          </p:nvGrpSpPr>
          <p:grpSpPr bwMode="auto">
            <a:xfrm>
              <a:off x="720" y="1296"/>
              <a:ext cx="1344" cy="288"/>
              <a:chOff x="1104" y="3408"/>
              <a:chExt cx="1488" cy="288"/>
            </a:xfrm>
          </p:grpSpPr>
          <p:sp>
            <p:nvSpPr>
              <p:cNvPr id="39977" name="Line 41">
                <a:extLst>
                  <a:ext uri="{FF2B5EF4-FFF2-40B4-BE49-F238E27FC236}">
                    <a16:creationId xmlns:a16="http://schemas.microsoft.com/office/drawing/2014/main" xmlns="" id="{61FE2F99-A160-4A44-9639-987B059E71E9}"/>
                  </a:ext>
                </a:extLst>
              </p:cNvPr>
              <p:cNvSpPr>
                <a:spLocks noChangeShapeType="1"/>
              </p:cNvSpPr>
              <p:nvPr/>
            </p:nvSpPr>
            <p:spPr bwMode="auto">
              <a:xfrm>
                <a:off x="1104" y="3552"/>
                <a:ext cx="1488"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a:extLst>
                  <a:ext uri="{FF2B5EF4-FFF2-40B4-BE49-F238E27FC236}">
                    <a16:creationId xmlns:a16="http://schemas.microsoft.com/office/drawing/2014/main" xmlns="" id="{9B193EED-52A5-424D-96A8-CDA03A02A209}"/>
                  </a:ext>
                </a:extLst>
              </p:cNvPr>
              <p:cNvSpPr>
                <a:spLocks noChangeShapeType="1"/>
              </p:cNvSpPr>
              <p:nvPr/>
            </p:nvSpPr>
            <p:spPr bwMode="auto">
              <a:xfrm>
                <a:off x="1426"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Line 43">
                <a:extLst>
                  <a:ext uri="{FF2B5EF4-FFF2-40B4-BE49-F238E27FC236}">
                    <a16:creationId xmlns:a16="http://schemas.microsoft.com/office/drawing/2014/main" xmlns="" id="{07B05005-92DC-4637-916D-BA7A8FD8E779}"/>
                  </a:ext>
                </a:extLst>
              </p:cNvPr>
              <p:cNvSpPr>
                <a:spLocks noChangeShapeType="1"/>
              </p:cNvSpPr>
              <p:nvPr/>
            </p:nvSpPr>
            <p:spPr bwMode="auto">
              <a:xfrm>
                <a:off x="1667"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Line 44">
                <a:extLst>
                  <a:ext uri="{FF2B5EF4-FFF2-40B4-BE49-F238E27FC236}">
                    <a16:creationId xmlns:a16="http://schemas.microsoft.com/office/drawing/2014/main" xmlns="" id="{26A7701A-77A7-4B2C-AD59-35866BE9F686}"/>
                  </a:ext>
                </a:extLst>
              </p:cNvPr>
              <p:cNvSpPr>
                <a:spLocks noChangeShapeType="1"/>
              </p:cNvSpPr>
              <p:nvPr/>
            </p:nvSpPr>
            <p:spPr bwMode="auto">
              <a:xfrm>
                <a:off x="1908"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1" name="Line 45">
                <a:extLst>
                  <a:ext uri="{FF2B5EF4-FFF2-40B4-BE49-F238E27FC236}">
                    <a16:creationId xmlns:a16="http://schemas.microsoft.com/office/drawing/2014/main" xmlns="" id="{4783925E-47A8-4C6C-9B35-77D79C126101}"/>
                  </a:ext>
                </a:extLst>
              </p:cNvPr>
              <p:cNvSpPr>
                <a:spLocks noChangeShapeType="1"/>
              </p:cNvSpPr>
              <p:nvPr/>
            </p:nvSpPr>
            <p:spPr bwMode="auto">
              <a:xfrm>
                <a:off x="2150"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2" name="Line 46">
                <a:extLst>
                  <a:ext uri="{FF2B5EF4-FFF2-40B4-BE49-F238E27FC236}">
                    <a16:creationId xmlns:a16="http://schemas.microsoft.com/office/drawing/2014/main" xmlns="" id="{62963B21-F8AD-4F37-ACDF-D9D5B75C32AC}"/>
                  </a:ext>
                </a:extLst>
              </p:cNvPr>
              <p:cNvSpPr>
                <a:spLocks noChangeShapeType="1"/>
              </p:cNvSpPr>
              <p:nvPr/>
            </p:nvSpPr>
            <p:spPr bwMode="auto">
              <a:xfrm>
                <a:off x="2391" y="3408"/>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3" name="Oval 47">
                <a:extLst>
                  <a:ext uri="{FF2B5EF4-FFF2-40B4-BE49-F238E27FC236}">
                    <a16:creationId xmlns:a16="http://schemas.microsoft.com/office/drawing/2014/main" xmlns="" id="{FC68FDC4-C6BC-448F-8413-7088392150EB}"/>
                  </a:ext>
                </a:extLst>
              </p:cNvPr>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4" name="Oval 48">
                <a:extLst>
                  <a:ext uri="{FF2B5EF4-FFF2-40B4-BE49-F238E27FC236}">
                    <a16:creationId xmlns:a16="http://schemas.microsoft.com/office/drawing/2014/main" xmlns="" id="{3B87F512-43D4-421B-B856-A9A401124CD3}"/>
                  </a:ext>
                </a:extLst>
              </p:cNvPr>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5" name="Oval 49">
                <a:extLst>
                  <a:ext uri="{FF2B5EF4-FFF2-40B4-BE49-F238E27FC236}">
                    <a16:creationId xmlns:a16="http://schemas.microsoft.com/office/drawing/2014/main" xmlns="" id="{8A7FAF77-5E39-4356-8EB8-A73921697BC3}"/>
                  </a:ext>
                </a:extLst>
              </p:cNvPr>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6" name="Oval 50">
                <a:extLst>
                  <a:ext uri="{FF2B5EF4-FFF2-40B4-BE49-F238E27FC236}">
                    <a16:creationId xmlns:a16="http://schemas.microsoft.com/office/drawing/2014/main" xmlns="" id="{4B45ABA4-0EF0-445E-A230-36FDB7A93F26}"/>
                  </a:ext>
                </a:extLst>
              </p:cNvPr>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7" name="Oval 51">
                <a:extLst>
                  <a:ext uri="{FF2B5EF4-FFF2-40B4-BE49-F238E27FC236}">
                    <a16:creationId xmlns:a16="http://schemas.microsoft.com/office/drawing/2014/main" xmlns="" id="{93AB3CF7-83D1-4752-8A3D-AB704E4A8BEF}"/>
                  </a:ext>
                </a:extLst>
              </p:cNvPr>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988" name="Group 52">
              <a:extLst>
                <a:ext uri="{FF2B5EF4-FFF2-40B4-BE49-F238E27FC236}">
                  <a16:creationId xmlns:a16="http://schemas.microsoft.com/office/drawing/2014/main" xmlns="" id="{6AD51A97-9E25-4EFE-AD2F-A0822B00F011}"/>
                </a:ext>
              </a:extLst>
            </p:cNvPr>
            <p:cNvGrpSpPr>
              <a:grpSpLocks/>
            </p:cNvGrpSpPr>
            <p:nvPr/>
          </p:nvGrpSpPr>
          <p:grpSpPr bwMode="auto">
            <a:xfrm>
              <a:off x="720" y="1728"/>
              <a:ext cx="1104" cy="336"/>
              <a:chOff x="1296" y="1392"/>
              <a:chExt cx="1104" cy="336"/>
            </a:xfrm>
          </p:grpSpPr>
          <p:sp>
            <p:nvSpPr>
              <p:cNvPr id="39989" name="AutoShape 53">
                <a:extLst>
                  <a:ext uri="{FF2B5EF4-FFF2-40B4-BE49-F238E27FC236}">
                    <a16:creationId xmlns:a16="http://schemas.microsoft.com/office/drawing/2014/main" xmlns="" id="{54EDEB07-00B5-406E-93DA-C229F4990496}"/>
                  </a:ext>
                </a:extLst>
              </p:cNvPr>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2800" b="1">
                  <a:solidFill>
                    <a:srgbClr val="1C1C1C"/>
                  </a:solidFill>
                  <a:latin typeface="Times New Roman" panose="02020603050405020304" pitchFamily="18" charset="0"/>
                </a:endParaRPr>
              </a:p>
            </p:txBody>
          </p:sp>
          <p:sp>
            <p:nvSpPr>
              <p:cNvPr id="39990" name="Text Box 54">
                <a:extLst>
                  <a:ext uri="{FF2B5EF4-FFF2-40B4-BE49-F238E27FC236}">
                    <a16:creationId xmlns:a16="http://schemas.microsoft.com/office/drawing/2014/main" xmlns="" id="{7666E9EB-5799-4C72-8A84-491D947E118D}"/>
                  </a:ext>
                </a:extLst>
              </p:cNvPr>
              <p:cNvSpPr txBox="1">
                <a:spLocks noChangeArrowheads="1"/>
              </p:cNvSpPr>
              <p:nvPr/>
            </p:nvSpPr>
            <p:spPr bwMode="auto">
              <a:xfrm>
                <a:off x="1296" y="1392"/>
                <a:ext cx="1104" cy="32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rgbClr val="0000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00"/>
                    </a:solidFill>
                    <a:latin typeface="Times New Roman" panose="02020603050405020304" pitchFamily="18" charset="0"/>
                  </a:rPr>
                  <a:t>起偏器</a:t>
                </a:r>
              </a:p>
            </p:txBody>
          </p:sp>
        </p:grpSp>
        <p:grpSp>
          <p:nvGrpSpPr>
            <p:cNvPr id="39991" name="Group 55">
              <a:extLst>
                <a:ext uri="{FF2B5EF4-FFF2-40B4-BE49-F238E27FC236}">
                  <a16:creationId xmlns:a16="http://schemas.microsoft.com/office/drawing/2014/main" xmlns="" id="{E5C032A3-A121-4DE5-9CF1-BBBB63BD6AE7}"/>
                </a:ext>
              </a:extLst>
            </p:cNvPr>
            <p:cNvGrpSpPr>
              <a:grpSpLocks/>
            </p:cNvGrpSpPr>
            <p:nvPr/>
          </p:nvGrpSpPr>
          <p:grpSpPr bwMode="auto">
            <a:xfrm>
              <a:off x="2016" y="1296"/>
              <a:ext cx="1632" cy="288"/>
              <a:chOff x="2112" y="1152"/>
              <a:chExt cx="1632" cy="288"/>
            </a:xfrm>
          </p:grpSpPr>
          <p:grpSp>
            <p:nvGrpSpPr>
              <p:cNvPr id="39992" name="Group 56">
                <a:extLst>
                  <a:ext uri="{FF2B5EF4-FFF2-40B4-BE49-F238E27FC236}">
                    <a16:creationId xmlns:a16="http://schemas.microsoft.com/office/drawing/2014/main" xmlns="" id="{E965BC69-FC75-40BD-8B17-426A288C96E8}"/>
                  </a:ext>
                </a:extLst>
              </p:cNvPr>
              <p:cNvGrpSpPr>
                <a:grpSpLocks/>
              </p:cNvGrpSpPr>
              <p:nvPr/>
            </p:nvGrpSpPr>
            <p:grpSpPr bwMode="auto">
              <a:xfrm>
                <a:off x="2112" y="1152"/>
                <a:ext cx="1632" cy="288"/>
                <a:chOff x="2112" y="1152"/>
                <a:chExt cx="1632" cy="288"/>
              </a:xfrm>
            </p:grpSpPr>
            <p:sp>
              <p:nvSpPr>
                <p:cNvPr id="39993" name="Line 57">
                  <a:extLst>
                    <a:ext uri="{FF2B5EF4-FFF2-40B4-BE49-F238E27FC236}">
                      <a16:creationId xmlns:a16="http://schemas.microsoft.com/office/drawing/2014/main" xmlns="" id="{0A50246B-8AC5-415E-A5C6-446EEEF1FCC5}"/>
                    </a:ext>
                  </a:extLst>
                </p:cNvPr>
                <p:cNvSpPr>
                  <a:spLocks noChangeShapeType="1"/>
                </p:cNvSpPr>
                <p:nvPr/>
              </p:nvSpPr>
              <p:spPr bwMode="auto">
                <a:xfrm>
                  <a:off x="2112" y="1296"/>
                  <a:ext cx="1632"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4" name="Line 58">
                  <a:extLst>
                    <a:ext uri="{FF2B5EF4-FFF2-40B4-BE49-F238E27FC236}">
                      <a16:creationId xmlns:a16="http://schemas.microsoft.com/office/drawing/2014/main" xmlns="" id="{272A3A8E-0E8A-48BB-963F-3372522E7E1C}"/>
                    </a:ext>
                  </a:extLst>
                </p:cNvPr>
                <p:cNvSpPr>
                  <a:spLocks noChangeShapeType="1"/>
                </p:cNvSpPr>
                <p:nvPr/>
              </p:nvSpPr>
              <p:spPr bwMode="auto">
                <a:xfrm>
                  <a:off x="2315"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5" name="Line 59">
                  <a:extLst>
                    <a:ext uri="{FF2B5EF4-FFF2-40B4-BE49-F238E27FC236}">
                      <a16:creationId xmlns:a16="http://schemas.microsoft.com/office/drawing/2014/main" xmlns="" id="{23BCEA96-80A4-45CD-BFAE-87C5B0889F07}"/>
                    </a:ext>
                  </a:extLst>
                </p:cNvPr>
                <p:cNvSpPr>
                  <a:spLocks noChangeShapeType="1"/>
                </p:cNvSpPr>
                <p:nvPr/>
              </p:nvSpPr>
              <p:spPr bwMode="auto">
                <a:xfrm>
                  <a:off x="2517"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6" name="Line 60">
                  <a:extLst>
                    <a:ext uri="{FF2B5EF4-FFF2-40B4-BE49-F238E27FC236}">
                      <a16:creationId xmlns:a16="http://schemas.microsoft.com/office/drawing/2014/main" xmlns="" id="{47134F9D-6AA0-40CD-BFEE-215956BFD568}"/>
                    </a:ext>
                  </a:extLst>
                </p:cNvPr>
                <p:cNvSpPr>
                  <a:spLocks noChangeShapeType="1"/>
                </p:cNvSpPr>
                <p:nvPr/>
              </p:nvSpPr>
              <p:spPr bwMode="auto">
                <a:xfrm>
                  <a:off x="2720"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7" name="Line 61">
                  <a:extLst>
                    <a:ext uri="{FF2B5EF4-FFF2-40B4-BE49-F238E27FC236}">
                      <a16:creationId xmlns:a16="http://schemas.microsoft.com/office/drawing/2014/main" xmlns="" id="{442FB3D4-A58D-4A4E-BB35-7861E1696353}"/>
                    </a:ext>
                  </a:extLst>
                </p:cNvPr>
                <p:cNvSpPr>
                  <a:spLocks noChangeShapeType="1"/>
                </p:cNvSpPr>
                <p:nvPr/>
              </p:nvSpPr>
              <p:spPr bwMode="auto">
                <a:xfrm>
                  <a:off x="2922"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8" name="Line 62">
                  <a:extLst>
                    <a:ext uri="{FF2B5EF4-FFF2-40B4-BE49-F238E27FC236}">
                      <a16:creationId xmlns:a16="http://schemas.microsoft.com/office/drawing/2014/main" xmlns="" id="{007D5974-A8B7-4DDB-BC60-5E12F73CD28C}"/>
                    </a:ext>
                  </a:extLst>
                </p:cNvPr>
                <p:cNvSpPr>
                  <a:spLocks noChangeShapeType="1"/>
                </p:cNvSpPr>
                <p:nvPr/>
              </p:nvSpPr>
              <p:spPr bwMode="auto">
                <a:xfrm>
                  <a:off x="3125"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999" name="Line 63">
                <a:extLst>
                  <a:ext uri="{FF2B5EF4-FFF2-40B4-BE49-F238E27FC236}">
                    <a16:creationId xmlns:a16="http://schemas.microsoft.com/office/drawing/2014/main" xmlns="" id="{CE995880-68EA-4DA1-A85E-BE9F45C2C144}"/>
                  </a:ext>
                </a:extLst>
              </p:cNvPr>
              <p:cNvSpPr>
                <a:spLocks noChangeShapeType="1"/>
              </p:cNvSpPr>
              <p:nvPr/>
            </p:nvSpPr>
            <p:spPr bwMode="auto">
              <a:xfrm>
                <a:off x="3312"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00" name="Line 64">
                <a:extLst>
                  <a:ext uri="{FF2B5EF4-FFF2-40B4-BE49-F238E27FC236}">
                    <a16:creationId xmlns:a16="http://schemas.microsoft.com/office/drawing/2014/main" xmlns="" id="{AD3CD7D2-1563-4989-A40B-90755E1EAFA5}"/>
                  </a:ext>
                </a:extLst>
              </p:cNvPr>
              <p:cNvSpPr>
                <a:spLocks noChangeShapeType="1"/>
              </p:cNvSpPr>
              <p:nvPr/>
            </p:nvSpPr>
            <p:spPr bwMode="auto">
              <a:xfrm>
                <a:off x="3504" y="1152"/>
                <a:ext cx="0" cy="288"/>
              </a:xfrm>
              <a:prstGeom prst="line">
                <a:avLst/>
              </a:prstGeom>
              <a:noFill/>
              <a:ln w="1905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0001" name="Object 65">
              <a:extLst>
                <a:ext uri="{FF2B5EF4-FFF2-40B4-BE49-F238E27FC236}">
                  <a16:creationId xmlns:a16="http://schemas.microsoft.com/office/drawing/2014/main" xmlns="" id="{07DD1939-01D1-451F-B3E4-8C5874F79EB4}"/>
                </a:ext>
              </a:extLst>
            </p:cNvPr>
            <p:cNvGraphicFramePr>
              <a:graphicFrameLocks noChangeAspect="1"/>
            </p:cNvGraphicFramePr>
            <p:nvPr/>
          </p:nvGraphicFramePr>
          <p:xfrm>
            <a:off x="2592" y="864"/>
            <a:ext cx="250" cy="384"/>
          </p:xfrm>
          <a:graphic>
            <a:graphicData uri="http://schemas.openxmlformats.org/presentationml/2006/ole">
              <mc:AlternateContent xmlns:mc="http://schemas.openxmlformats.org/markup-compatibility/2006">
                <mc:Choice xmlns:v="urn:schemas-microsoft-com:vml" Requires="v">
                  <p:oleObj spid="_x0000_s40126" name="公式" r:id="rId13" imgW="215640" imgH="330120" progId="Equation.3">
                    <p:embed/>
                  </p:oleObj>
                </mc:Choice>
                <mc:Fallback>
                  <p:oleObj name="公式" r:id="rId13" imgW="215640" imgH="330120" progId="Equation.3">
                    <p:embed/>
                    <p:pic>
                      <p:nvPicPr>
                        <p:cNvPr id="0" name="Object 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2" y="864"/>
                          <a:ext cx="250" cy="384"/>
                        </a:xfrm>
                        <a:prstGeom prst="rect">
                          <a:avLst/>
                        </a:prstGeom>
                        <a:solidFill>
                          <a:srgbClr val="FFEFFF"/>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02" name="Object 66">
              <a:extLst>
                <a:ext uri="{FF2B5EF4-FFF2-40B4-BE49-F238E27FC236}">
                  <a16:creationId xmlns:a16="http://schemas.microsoft.com/office/drawing/2014/main" xmlns="" id="{EF4C27EE-091E-43B5-B662-C80FA7FDA4E6}"/>
                </a:ext>
              </a:extLst>
            </p:cNvPr>
            <p:cNvGraphicFramePr>
              <a:graphicFrameLocks noChangeAspect="1"/>
            </p:cNvGraphicFramePr>
            <p:nvPr/>
          </p:nvGraphicFramePr>
          <p:xfrm>
            <a:off x="4896" y="1056"/>
            <a:ext cx="191" cy="266"/>
          </p:xfrm>
          <a:graphic>
            <a:graphicData uri="http://schemas.openxmlformats.org/presentationml/2006/ole">
              <mc:AlternateContent xmlns:mc="http://schemas.openxmlformats.org/markup-compatibility/2006">
                <mc:Choice xmlns:v="urn:schemas-microsoft-com:vml" Requires="v">
                  <p:oleObj spid="_x0000_s40127" name="公式" r:id="rId15" imgW="164880" imgH="228600" progId="Equation.3">
                    <p:embed/>
                  </p:oleObj>
                </mc:Choice>
                <mc:Fallback>
                  <p:oleObj name="公式" r:id="rId15" imgW="164880" imgH="228600" progId="Equation.3">
                    <p:embed/>
                    <p:pic>
                      <p:nvPicPr>
                        <p:cNvPr id="0" name="Object 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96" y="1056"/>
                          <a:ext cx="191" cy="26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03" name="Object 67">
              <a:extLst>
                <a:ext uri="{FF2B5EF4-FFF2-40B4-BE49-F238E27FC236}">
                  <a16:creationId xmlns:a16="http://schemas.microsoft.com/office/drawing/2014/main" xmlns="" id="{66C70C4B-3C84-4B6A-9892-6E74D6EA9747}"/>
                </a:ext>
              </a:extLst>
            </p:cNvPr>
            <p:cNvGraphicFramePr>
              <a:graphicFrameLocks noChangeAspect="1"/>
            </p:cNvGraphicFramePr>
            <p:nvPr/>
          </p:nvGraphicFramePr>
          <p:xfrm>
            <a:off x="4272" y="1008"/>
            <a:ext cx="270" cy="288"/>
          </p:xfrm>
          <a:graphic>
            <a:graphicData uri="http://schemas.openxmlformats.org/presentationml/2006/ole">
              <mc:AlternateContent xmlns:mc="http://schemas.openxmlformats.org/markup-compatibility/2006">
                <mc:Choice xmlns:v="urn:schemas-microsoft-com:vml" Requires="v">
                  <p:oleObj spid="_x0000_s40128" name="公式" r:id="rId17" imgW="215640" imgH="228600" progId="Equation.3">
                    <p:embed/>
                  </p:oleObj>
                </mc:Choice>
                <mc:Fallback>
                  <p:oleObj name="公式" r:id="rId17" imgW="215640" imgH="228600" progId="Equation.3">
                    <p:embed/>
                    <p:pic>
                      <p:nvPicPr>
                        <p:cNvPr id="0" name="Object 6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72" y="1008"/>
                          <a:ext cx="27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004" name="Object 68">
              <a:extLst>
                <a:ext uri="{FF2B5EF4-FFF2-40B4-BE49-F238E27FC236}">
                  <a16:creationId xmlns:a16="http://schemas.microsoft.com/office/drawing/2014/main" xmlns="" id="{7A616ABD-B91F-4413-8ED5-7E9005D59EC3}"/>
                </a:ext>
              </a:extLst>
            </p:cNvPr>
            <p:cNvGraphicFramePr>
              <a:graphicFrameLocks noChangeAspect="1"/>
            </p:cNvGraphicFramePr>
            <p:nvPr/>
          </p:nvGraphicFramePr>
          <p:xfrm>
            <a:off x="2592" y="1632"/>
            <a:ext cx="325" cy="384"/>
          </p:xfrm>
          <a:graphic>
            <a:graphicData uri="http://schemas.openxmlformats.org/presentationml/2006/ole">
              <mc:AlternateContent xmlns:mc="http://schemas.openxmlformats.org/markup-compatibility/2006">
                <mc:Choice xmlns:v="urn:schemas-microsoft-com:vml" Requires="v">
                  <p:oleObj spid="_x0000_s40129" name="公式" r:id="rId19" imgW="279360" imgH="330120" progId="Equation.3">
                    <p:embed/>
                  </p:oleObj>
                </mc:Choice>
                <mc:Fallback>
                  <p:oleObj name="公式" r:id="rId19" imgW="279360" imgH="330120" progId="Equation.3">
                    <p:embed/>
                    <p:pic>
                      <p:nvPicPr>
                        <p:cNvPr id="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 y="1632"/>
                          <a:ext cx="325"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05" name="Text Box 69">
              <a:extLst>
                <a:ext uri="{FF2B5EF4-FFF2-40B4-BE49-F238E27FC236}">
                  <a16:creationId xmlns:a16="http://schemas.microsoft.com/office/drawing/2014/main" xmlns="" id="{87741D90-79AB-4CF8-995B-D7674AB60802}"/>
                </a:ext>
              </a:extLst>
            </p:cNvPr>
            <p:cNvSpPr txBox="1">
              <a:spLocks noChangeArrowheads="1"/>
            </p:cNvSpPr>
            <p:nvPr/>
          </p:nvSpPr>
          <p:spPr bwMode="auto">
            <a:xfrm>
              <a:off x="1632" y="912"/>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0000FF"/>
                  </a:solidFill>
                  <a:latin typeface="Times New Roman" panose="02020603050405020304" pitchFamily="18" charset="0"/>
                </a:rPr>
                <a:t>N</a:t>
              </a:r>
            </a:p>
          </p:txBody>
        </p:sp>
        <p:sp>
          <p:nvSpPr>
            <p:cNvPr id="40006" name="Text Box 70">
              <a:extLst>
                <a:ext uri="{FF2B5EF4-FFF2-40B4-BE49-F238E27FC236}">
                  <a16:creationId xmlns:a16="http://schemas.microsoft.com/office/drawing/2014/main" xmlns="" id="{BF29BEBF-8D9F-4425-93BF-701DFF0D91E0}"/>
                </a:ext>
              </a:extLst>
            </p:cNvPr>
            <p:cNvSpPr txBox="1">
              <a:spLocks noChangeArrowheads="1"/>
            </p:cNvSpPr>
            <p:nvPr/>
          </p:nvSpPr>
          <p:spPr bwMode="auto">
            <a:xfrm>
              <a:off x="3552" y="1008"/>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0000FF"/>
                  </a:solidFill>
                  <a:latin typeface="Times New Roman" panose="02020603050405020304" pitchFamily="18" charset="0"/>
                </a:rPr>
                <a:t>M</a:t>
              </a:r>
            </a:p>
          </p:txBody>
        </p:sp>
      </p:grpSp>
      <p:graphicFrame>
        <p:nvGraphicFramePr>
          <p:cNvPr id="40008" name="Object 72">
            <a:extLst>
              <a:ext uri="{FF2B5EF4-FFF2-40B4-BE49-F238E27FC236}">
                <a16:creationId xmlns:a16="http://schemas.microsoft.com/office/drawing/2014/main" xmlns="" id="{B5FF61DB-23E0-4227-89CA-384A1E14AA52}"/>
              </a:ext>
            </a:extLst>
          </p:cNvPr>
          <p:cNvGraphicFramePr>
            <a:graphicFrameLocks noChangeAspect="1"/>
          </p:cNvGraphicFramePr>
          <p:nvPr/>
        </p:nvGraphicFramePr>
        <p:xfrm>
          <a:off x="7620000" y="4953001"/>
          <a:ext cx="1981200" cy="614363"/>
        </p:xfrm>
        <a:graphic>
          <a:graphicData uri="http://schemas.openxmlformats.org/presentationml/2006/ole">
            <mc:AlternateContent xmlns:mc="http://schemas.openxmlformats.org/markup-compatibility/2006">
              <mc:Choice xmlns:v="urn:schemas-microsoft-com:vml" Requires="v">
                <p:oleObj spid="_x0000_s40130" name="Equation" r:id="rId20" imgW="1320480" imgH="380880" progId="Equation.3">
                  <p:embed/>
                </p:oleObj>
              </mc:Choice>
              <mc:Fallback>
                <p:oleObj name="Equation" r:id="rId20" imgW="1320480" imgH="380880" progId="Equation.3">
                  <p:embed/>
                  <p:pic>
                    <p:nvPicPr>
                      <p:cNvPr id="0" name="Object 7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20000" y="4953001"/>
                        <a:ext cx="1981200" cy="614363"/>
                      </a:xfrm>
                      <a:prstGeom prst="rect">
                        <a:avLst/>
                      </a:prstGeom>
                      <a:gradFill rotWithShape="0">
                        <a:gsLst>
                          <a:gs pos="0">
                            <a:srgbClr val="FFEFFF"/>
                          </a:gs>
                          <a:gs pos="50000">
                            <a:srgbClr val="FFFFFF"/>
                          </a:gs>
                          <a:gs pos="100000">
                            <a:srgbClr val="FFEFFF"/>
                          </a:gs>
                        </a:gsLst>
                        <a:lin ang="5400000" scaled="1"/>
                      </a:gradFill>
                      <a:ln w="12700">
                        <a:solidFill>
                          <a:srgbClr val="CC00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09" name="Rectangle 73">
            <a:extLst>
              <a:ext uri="{FF2B5EF4-FFF2-40B4-BE49-F238E27FC236}">
                <a16:creationId xmlns:a16="http://schemas.microsoft.com/office/drawing/2014/main" xmlns="" id="{D9EEE69C-B605-4CF3-9629-7A6A69B28A8A}"/>
              </a:ext>
            </a:extLst>
          </p:cNvPr>
          <p:cNvSpPr>
            <a:spLocks noChangeArrowheads="1"/>
          </p:cNvSpPr>
          <p:nvPr/>
        </p:nvSpPr>
        <p:spPr bwMode="auto">
          <a:xfrm>
            <a:off x="4038600" y="4983164"/>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solidFill>
                  <a:srgbClr val="CC0000"/>
                </a:solidFill>
                <a:latin typeface="Times New Roman" panose="02020603050405020304" pitchFamily="18" charset="0"/>
              </a:rPr>
              <a:t>         </a:t>
            </a:r>
            <a:r>
              <a:rPr lang="zh-CN" altLang="en-US" b="1">
                <a:solidFill>
                  <a:srgbClr val="CC0000"/>
                </a:solidFill>
                <a:latin typeface="Times New Roman" panose="02020603050405020304" pitchFamily="18" charset="0"/>
              </a:rPr>
              <a:t>马吕斯定律</a:t>
            </a:r>
            <a:endParaRPr lang="zh-CN" altLang="en-US" b="1">
              <a:solidFill>
                <a:srgbClr val="000000"/>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2">
            <p14:nvContentPartPr>
              <p14:cNvPr id="2" name="墨迹 1"/>
              <p14:cNvContentPartPr/>
              <p14:nvPr/>
            </p14:nvContentPartPr>
            <p14:xfrm>
              <a:off x="1081800" y="792720"/>
              <a:ext cx="10952640" cy="5372280"/>
            </p14:xfrm>
          </p:contentPart>
        </mc:Choice>
        <mc:Fallback>
          <p:pic>
            <p:nvPicPr>
              <p:cNvPr id="2" name="墨迹 1"/>
              <p:cNvPicPr/>
              <p:nvPr/>
            </p:nvPicPr>
            <p:blipFill>
              <a:blip r:embed="rId23"/>
              <a:stretch>
                <a:fillRect/>
              </a:stretch>
            </p:blipFill>
            <p:spPr>
              <a:xfrm>
                <a:off x="1071000" y="782280"/>
                <a:ext cx="10970640" cy="5393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ox(in)">
                                      <p:cBhvr>
                                        <p:cTn id="7" dur="500"/>
                                        <p:tgtEl>
                                          <p:spTgt spid="39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9" fill="hold" nodeType="clickEffect">
                                  <p:stCondLst>
                                    <p:cond delay="0"/>
                                  </p:stCondLst>
                                  <p:childTnLst>
                                    <p:set>
                                      <p:cBhvr>
                                        <p:cTn id="11" dur="1" fill="hold">
                                          <p:stCondLst>
                                            <p:cond delay="0"/>
                                          </p:stCondLst>
                                        </p:cTn>
                                        <p:tgtEl>
                                          <p:spTgt spid="39948"/>
                                        </p:tgtEl>
                                        <p:attrNameLst>
                                          <p:attrName>style.visibility</p:attrName>
                                        </p:attrNameLst>
                                      </p:cBhvr>
                                      <p:to>
                                        <p:strVal val="visible"/>
                                      </p:to>
                                    </p:set>
                                    <p:animEffect transition="in" filter="strips(upLeft)">
                                      <p:cBhvr>
                                        <p:cTn id="12" dur="500"/>
                                        <p:tgtEl>
                                          <p:spTgt spid="399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9955"/>
                                        </p:tgtEl>
                                        <p:attrNameLst>
                                          <p:attrName>style.visibility</p:attrName>
                                        </p:attrNameLst>
                                      </p:cBhvr>
                                      <p:to>
                                        <p:strVal val="visible"/>
                                      </p:to>
                                    </p:set>
                                    <p:animEffect transition="in" filter="blinds(vertical)">
                                      <p:cBhvr>
                                        <p:cTn id="17" dur="500"/>
                                        <p:tgtEl>
                                          <p:spTgt spid="399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9956"/>
                                        </p:tgtEl>
                                        <p:attrNameLst>
                                          <p:attrName>style.visibility</p:attrName>
                                        </p:attrNameLst>
                                      </p:cBhvr>
                                      <p:to>
                                        <p:strVal val="visible"/>
                                      </p:to>
                                    </p:set>
                                    <p:animEffect transition="in" filter="blinds(vertical)">
                                      <p:cBhvr>
                                        <p:cTn id="22" dur="500"/>
                                        <p:tgtEl>
                                          <p:spTgt spid="399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009"/>
                                        </p:tgtEl>
                                        <p:attrNameLst>
                                          <p:attrName>style.visibility</p:attrName>
                                        </p:attrNameLst>
                                      </p:cBhvr>
                                      <p:to>
                                        <p:strVal val="visible"/>
                                      </p:to>
                                    </p:set>
                                    <p:animEffect transition="in" filter="blinds(horizontal)">
                                      <p:cBhvr>
                                        <p:cTn id="27" dur="500"/>
                                        <p:tgtEl>
                                          <p:spTgt spid="4000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008"/>
                                        </p:tgtEl>
                                        <p:attrNameLst>
                                          <p:attrName>style.visibility</p:attrName>
                                        </p:attrNameLst>
                                      </p:cBhvr>
                                      <p:to>
                                        <p:strVal val="visible"/>
                                      </p:to>
                                    </p:set>
                                    <p:animEffect transition="in" filter="blinds(horizontal)">
                                      <p:cBhvr>
                                        <p:cTn id="32" dur="500"/>
                                        <p:tgtEl>
                                          <p:spTgt spid="40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09" grpId="0" autoUpdateAnimBg="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834</Words>
  <Application>Microsoft Office PowerPoint</Application>
  <PresentationFormat>自定义</PresentationFormat>
  <Paragraphs>161</Paragraphs>
  <Slides>29</Slides>
  <Notes>0</Notes>
  <HiddenSlides>0</HiddenSlides>
  <MMClips>0</MMClips>
  <ScaleCrop>false</ScaleCrop>
  <HeadingPairs>
    <vt:vector size="6" baseType="variant">
      <vt:variant>
        <vt:lpstr>主题</vt:lpstr>
      </vt:variant>
      <vt:variant>
        <vt:i4>4</vt:i4>
      </vt:variant>
      <vt:variant>
        <vt:lpstr>嵌入 OLE 服务器</vt:lpstr>
      </vt:variant>
      <vt:variant>
        <vt:i4>2</vt:i4>
      </vt:variant>
      <vt:variant>
        <vt:lpstr>幻灯片标题</vt:lpstr>
      </vt:variant>
      <vt:variant>
        <vt:i4>29</vt:i4>
      </vt:variant>
    </vt:vector>
  </HeadingPairs>
  <TitlesOfParts>
    <vt:vector size="35" baseType="lpstr">
      <vt:lpstr>1_默认设计模板</vt:lpstr>
      <vt:lpstr>默认设计模板</vt:lpstr>
      <vt:lpstr>2_默认设计模板</vt:lpstr>
      <vt:lpstr>3_默认设计模板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江南大学理学院物理系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11-10光的偏振性 马吕斯定律</dc:title>
  <dc:creator>吴亚敏</dc:creator>
  <cp:lastModifiedBy>USER-</cp:lastModifiedBy>
  <cp:revision>60</cp:revision>
  <dcterms:created xsi:type="dcterms:W3CDTF">2005-09-11T15:39:18Z</dcterms:created>
  <dcterms:modified xsi:type="dcterms:W3CDTF">2019-12-11T03:58:29Z</dcterms:modified>
</cp:coreProperties>
</file>